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3" r:id="rId12"/>
    <p:sldId id="274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12E5D-AFF5-48F1-85E5-8EEEB96A5046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68562-46F7-4927-9131-B2DC13C7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90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23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02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80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0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3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61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9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4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1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7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0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663A-455F-4C6D-B098-B6B862C00C17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95C7A-12FF-44E6-8CA0-5244EF822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How do we revise?</a:t>
            </a:r>
          </a:p>
        </p:txBody>
      </p:sp>
      <p:pic>
        <p:nvPicPr>
          <p:cNvPr id="6" name="Picture 2" descr="C:\Users\vmacaulay\AppData\Local\Microsoft\Windows\Temporary Internet Files\Content.IE5\4MYVAXYQ\MP9004395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26" y="1978024"/>
            <a:ext cx="6872828" cy="45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169823" y="1374304"/>
            <a:ext cx="4883188" cy="331801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Help! I don’t know how to revise!</a:t>
            </a:r>
          </a:p>
        </p:txBody>
      </p:sp>
    </p:spTree>
    <p:extLst>
      <p:ext uri="{BB962C8B-B14F-4D97-AF65-F5344CB8AC3E}">
        <p14:creationId xmlns:p14="http://schemas.microsoft.com/office/powerpoint/2010/main" val="8020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Mind Maps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63" y="1978025"/>
            <a:ext cx="6117874" cy="4351338"/>
          </a:xfrm>
        </p:spPr>
      </p:pic>
    </p:spTree>
    <p:extLst>
      <p:ext uri="{BB962C8B-B14F-4D97-AF65-F5344CB8AC3E}">
        <p14:creationId xmlns:p14="http://schemas.microsoft.com/office/powerpoint/2010/main" val="156133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Mnemonics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Or try: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Rhymes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660232" y="2269290"/>
            <a:ext cx="6693568" cy="40426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/>
              <a:t>Happy Henry Likes Beer But Could Not Obtain Four Nuts</a:t>
            </a:r>
          </a:p>
          <a:p>
            <a:endParaRPr lang="en-GB" sz="2800" b="1" dirty="0"/>
          </a:p>
          <a:p>
            <a:endParaRPr lang="en-GB" sz="2800" dirty="0"/>
          </a:p>
          <a:p>
            <a:r>
              <a:rPr lang="en-GB" sz="2800" dirty="0"/>
              <a:t>That gives us the first 10: Hydrogen, Helium, Lithium, Beryllium, Boron, Carbon, Nitrogen, Oxygen, Fluorine, Neon.</a:t>
            </a:r>
          </a:p>
        </p:txBody>
      </p:sp>
    </p:spTree>
    <p:extLst>
      <p:ext uri="{BB962C8B-B14F-4D97-AF65-F5344CB8AC3E}">
        <p14:creationId xmlns:p14="http://schemas.microsoft.com/office/powerpoint/2010/main" val="366098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188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Snap</a:t>
            </a:r>
          </a:p>
          <a:p>
            <a:endParaRPr lang="en-GB" dirty="0"/>
          </a:p>
          <a:p>
            <a:r>
              <a:rPr lang="en-GB" dirty="0"/>
              <a:t>Pairs</a:t>
            </a:r>
          </a:p>
          <a:p>
            <a:endParaRPr lang="en-GB" dirty="0"/>
          </a:p>
          <a:p>
            <a:r>
              <a:rPr lang="en-GB" dirty="0"/>
              <a:t>Internet 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6794" y="2509502"/>
            <a:ext cx="4680787" cy="34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Use post it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around your house – put keywords in the toilet, on your bedroom wall,  on your </a:t>
            </a:r>
            <a:r>
              <a:rPr lang="en-GB" dirty="0" err="1"/>
              <a:t>tv</a:t>
            </a:r>
            <a:r>
              <a:rPr lang="en-GB" dirty="0"/>
              <a:t>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2997200"/>
            <a:ext cx="46101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0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Read out 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Record the information onto your </a:t>
            </a:r>
            <a:r>
              <a:rPr lang="en-GB" dirty="0" err="1"/>
              <a:t>iThingy</a:t>
            </a:r>
            <a:r>
              <a:rPr lang="en-GB" dirty="0"/>
              <a:t> or your phone.</a:t>
            </a:r>
          </a:p>
          <a:p>
            <a:endParaRPr lang="en-GB" dirty="0"/>
          </a:p>
          <a:p>
            <a:r>
              <a:rPr lang="en-GB" dirty="0"/>
              <a:t>Play it back when you are going to sleep.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87" y="3361824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The </a:t>
            </a:r>
            <a:r>
              <a:rPr lang="en-GB" dirty="0" err="1"/>
              <a:t>Interweb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There are masses of resources available online: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BBC </a:t>
            </a:r>
            <a:r>
              <a:rPr lang="en-GB" dirty="0" err="1"/>
              <a:t>Bitesize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Revise science: </a:t>
            </a:r>
          </a:p>
          <a:p>
            <a:pPr marL="0" indent="0">
              <a:buNone/>
            </a:pPr>
            <a:r>
              <a:rPr lang="en-GB" dirty="0"/>
              <a:t>www.revisescience.co.uk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285">
            <a:off x="7519737" y="2542674"/>
            <a:ext cx="3523952" cy="35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Talk to your friends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about it can help.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Have a pizza, turn on some music and have a revision party.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might be sad but it might make the difference.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83" y="4010526"/>
            <a:ext cx="3766887" cy="25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1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2089651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Test, Test, TEST!!!</a:t>
            </a:r>
          </a:p>
        </p:txBody>
      </p:sp>
    </p:spTree>
    <p:extLst>
      <p:ext uri="{BB962C8B-B14F-4D97-AF65-F5344CB8AC3E}">
        <p14:creationId xmlns:p14="http://schemas.microsoft.com/office/powerpoint/2010/main" val="390162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What is the point of revision?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 to </a:t>
            </a:r>
            <a:r>
              <a:rPr lang="en-GB" b="1" i="1" dirty="0"/>
              <a:t>remember</a:t>
            </a:r>
            <a:r>
              <a:rPr lang="en-GB" dirty="0"/>
              <a:t> things.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best way to </a:t>
            </a:r>
            <a:r>
              <a:rPr lang="en-GB" b="1" dirty="0">
                <a:solidFill>
                  <a:srgbClr val="FF0000"/>
                </a:solidFill>
              </a:rPr>
              <a:t>remember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is through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cues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cue is something that you associate with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269387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macaulay\AppData\Local\Microsoft\Windows\Temporary Internet Files\Content.IE5\ZACUK260\MP9004423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18" y="507112"/>
            <a:ext cx="1614040" cy="22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	Colour, Smell, Taste,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things that you have at your fingertips.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008040" y="3215701"/>
            <a:ext cx="648072" cy="72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477514" y="4663279"/>
            <a:ext cx="648072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656112" y="3949824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772009" y="2591665"/>
            <a:ext cx="648072" cy="720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78934" y="2564904"/>
            <a:ext cx="648072" cy="7200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111055" y="3652576"/>
            <a:ext cx="648072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 descr="C:\Users\vmacaulay\AppData\Local\Microsoft\Windows\Temporary Internet Files\Content.IE5\ZW7U9Z1B\MP9004384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60" y="3100586"/>
            <a:ext cx="3214372" cy="32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macaulay\AppData\Local\Microsoft\Windows\Temporary Internet Files\Content.IE5\H3TYMTNI\MP90017898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584" y="3341079"/>
            <a:ext cx="1944216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0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The first rule of revision: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Don’t worry.</a:t>
            </a:r>
          </a:p>
          <a:p>
            <a:pPr marL="0" indent="0">
              <a:buNone/>
            </a:pPr>
            <a:r>
              <a:rPr lang="en-GB" dirty="0"/>
              <a:t>Worrying will put you off and stop you from doing anything at all.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C:\Users\vmacaulay\AppData\Local\Microsoft\Windows\Temporary Internet Files\Content.IE5\856HVN1Y\MC90044065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01" y="3188326"/>
            <a:ext cx="2980928" cy="30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macaulay\AppData\Local\Microsoft\Windows\Temporary Internet Files\Content.IE5\HZ05HWQ8\MC90044064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28498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4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Second rule of 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 not take the easy option and go over things that you already know.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might make you </a:t>
            </a:r>
          </a:p>
          <a:p>
            <a:pPr marL="0" indent="0">
              <a:buNone/>
            </a:pPr>
            <a:r>
              <a:rPr lang="en-GB" dirty="0"/>
              <a:t>feel better </a:t>
            </a:r>
          </a:p>
          <a:p>
            <a:pPr marL="0" indent="0">
              <a:buNone/>
            </a:pPr>
            <a:r>
              <a:rPr lang="en-GB" i="1" dirty="0"/>
              <a:t>(and boost your </a:t>
            </a:r>
          </a:p>
          <a:p>
            <a:pPr marL="0" indent="0">
              <a:buNone/>
            </a:pPr>
            <a:r>
              <a:rPr lang="en-GB" i="1" dirty="0"/>
              <a:t>confidence) </a:t>
            </a:r>
            <a:r>
              <a:rPr lang="en-GB" dirty="0"/>
              <a:t>but </a:t>
            </a:r>
          </a:p>
          <a:p>
            <a:pPr marL="0" indent="0">
              <a:buNone/>
            </a:pPr>
            <a:r>
              <a:rPr lang="en-GB" dirty="0"/>
              <a:t>actually is of no </a:t>
            </a:r>
          </a:p>
          <a:p>
            <a:pPr marL="0" indent="0">
              <a:buNone/>
            </a:pPr>
            <a:r>
              <a:rPr lang="en-GB" dirty="0"/>
              <a:t>benefit.</a:t>
            </a:r>
          </a:p>
        </p:txBody>
      </p:sp>
      <p:pic>
        <p:nvPicPr>
          <p:cNvPr id="2050" name="Picture 2" descr="C:\Users\vmacaulay\AppData\Local\Microsoft\Windows\Temporary Internet Files\Content.IE5\C9227UU2\MC9001276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8" y="2342148"/>
            <a:ext cx="3559989" cy="434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Third rule of 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Find out exactly what you need to know!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Look at the textbook or revision guide – this will often summarise what you need to know.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cgp ks3 revision science guide">
            <a:extLst>
              <a:ext uri="{FF2B5EF4-FFF2-40B4-BE49-F238E27FC236}">
                <a16:creationId xmlns:a16="http://schemas.microsoft.com/office/drawing/2014/main" xmlns="" id="{208281F8-F1D8-44C4-A12D-4BB75F87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779">
            <a:off x="7265646" y="3807728"/>
            <a:ext cx="1840516" cy="25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Final Rule: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Plan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your revision. There’s no point in trying to cram too much 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know when your exam is. What will you need to cover by that date? </a:t>
            </a:r>
          </a:p>
        </p:txBody>
      </p:sp>
      <p:pic>
        <p:nvPicPr>
          <p:cNvPr id="1027" name="Picture 3" descr="C:\Users\vmacaulay\AppData\Local\Microsoft\Windows\Temporary Internet Files\Content.IE5\HZ05HWQ8\MP9004491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58" y="1981994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5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How </a:t>
            </a:r>
            <a:r>
              <a:rPr lang="en-GB" i="1" dirty="0"/>
              <a:t>can</a:t>
            </a:r>
            <a:r>
              <a:rPr lang="en-GB" dirty="0"/>
              <a:t> I revise then?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Everyone is different and so you all have different things that work for you.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isn’t a good idea to write out all of your notes all over again. There are so many things you can try:</a:t>
            </a:r>
          </a:p>
        </p:txBody>
      </p:sp>
    </p:spTree>
    <p:extLst>
      <p:ext uri="{BB962C8B-B14F-4D97-AF65-F5344CB8AC3E}">
        <p14:creationId xmlns:p14="http://schemas.microsoft.com/office/powerpoint/2010/main" val="104320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Revision Cards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7" y="1851652"/>
            <a:ext cx="4668253" cy="466825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01" y="4804611"/>
            <a:ext cx="2496553" cy="19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4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387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Bauhaus 93</vt:lpstr>
      <vt:lpstr>Calibri</vt:lpstr>
      <vt:lpstr>Calibri Light</vt:lpstr>
      <vt:lpstr>Office Theme</vt:lpstr>
      <vt:lpstr>How do we revise?</vt:lpstr>
      <vt:lpstr>What is the point of revision?</vt:lpstr>
      <vt:lpstr> Colour, Smell, Taste, Sound</vt:lpstr>
      <vt:lpstr>The first rule of revision:</vt:lpstr>
      <vt:lpstr>Second rule of revision</vt:lpstr>
      <vt:lpstr>Third rule of revision</vt:lpstr>
      <vt:lpstr>Final Rule:</vt:lpstr>
      <vt:lpstr>How can I revise then?</vt:lpstr>
      <vt:lpstr>Revision Cards</vt:lpstr>
      <vt:lpstr>Mind Maps</vt:lpstr>
      <vt:lpstr>Mnemonics</vt:lpstr>
      <vt:lpstr>Games</vt:lpstr>
      <vt:lpstr>Use post it notes</vt:lpstr>
      <vt:lpstr>Read out loud</vt:lpstr>
      <vt:lpstr>The Interweb</vt:lpstr>
      <vt:lpstr>Talk to your friends</vt:lpstr>
      <vt:lpstr>Test, Test, TEST!!!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(In back of book)</dc:title>
  <dc:creator>Chris</dc:creator>
  <cp:lastModifiedBy>Charlotte Murray</cp:lastModifiedBy>
  <cp:revision>5</cp:revision>
  <dcterms:created xsi:type="dcterms:W3CDTF">2017-09-30T09:52:49Z</dcterms:created>
  <dcterms:modified xsi:type="dcterms:W3CDTF">2017-12-13T07:49:24Z</dcterms:modified>
</cp:coreProperties>
</file>