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365" autoAdjust="0"/>
  </p:normalViewPr>
  <p:slideViewPr>
    <p:cSldViewPr snapToGrid="0">
      <p:cViewPr varScale="1">
        <p:scale>
          <a:sx n="59" d="100"/>
          <a:sy n="59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DDAAA0-5ED8-4041-8B1A-83B09CD5BF2A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6B98E83-03BA-4042-899E-AAA3DF036021}">
      <dgm:prSet phldrT="[Text]"/>
      <dgm:spPr/>
      <dgm:t>
        <a:bodyPr/>
        <a:lstStyle/>
        <a:p>
          <a:r>
            <a:rPr lang="en-US" dirty="0"/>
            <a:t>Carboxylic Acid</a:t>
          </a:r>
        </a:p>
      </dgm:t>
    </dgm:pt>
    <dgm:pt modelId="{0C78ACE6-0C10-4236-8D4B-60AD52B9C161}" type="parTrans" cxnId="{DDA28367-49CA-4844-B7DD-406C243A7F5D}">
      <dgm:prSet/>
      <dgm:spPr/>
      <dgm:t>
        <a:bodyPr/>
        <a:lstStyle/>
        <a:p>
          <a:endParaRPr lang="en-US"/>
        </a:p>
      </dgm:t>
    </dgm:pt>
    <dgm:pt modelId="{6B417DD0-D84E-4166-BCC7-A7E5AA9B1FC0}" type="sibTrans" cxnId="{DDA28367-49CA-4844-B7DD-406C243A7F5D}">
      <dgm:prSet/>
      <dgm:spPr/>
      <dgm:t>
        <a:bodyPr/>
        <a:lstStyle/>
        <a:p>
          <a:endParaRPr lang="en-US"/>
        </a:p>
      </dgm:t>
    </dgm:pt>
    <dgm:pt modelId="{5160E7CC-6B1C-4C47-8900-16AA50208975}">
      <dgm:prSet phldrT="[Text]"/>
      <dgm:spPr/>
      <dgm:t>
        <a:bodyPr/>
        <a:lstStyle/>
        <a:p>
          <a:r>
            <a:rPr lang="en-US" dirty="0"/>
            <a:t>Carboxylate salt</a:t>
          </a:r>
        </a:p>
      </dgm:t>
    </dgm:pt>
    <dgm:pt modelId="{B4472A5F-68CB-450D-9EC0-C43F289D5CAA}" type="parTrans" cxnId="{6FCB7419-C4AC-4866-ABA1-9AA0F9A11F1C}">
      <dgm:prSet/>
      <dgm:spPr/>
      <dgm:t>
        <a:bodyPr/>
        <a:lstStyle/>
        <a:p>
          <a:endParaRPr lang="en-US"/>
        </a:p>
      </dgm:t>
    </dgm:pt>
    <dgm:pt modelId="{80CD025F-881F-40F5-A859-D9C6797577F3}" type="sibTrans" cxnId="{6FCB7419-C4AC-4866-ABA1-9AA0F9A11F1C}">
      <dgm:prSet/>
      <dgm:spPr/>
      <dgm:t>
        <a:bodyPr/>
        <a:lstStyle/>
        <a:p>
          <a:endParaRPr lang="en-US"/>
        </a:p>
      </dgm:t>
    </dgm:pt>
    <dgm:pt modelId="{23DB1521-0572-4CDE-9F18-D37733DB6377}">
      <dgm:prSet phldrT="[Text]"/>
      <dgm:spPr/>
      <dgm:t>
        <a:bodyPr/>
        <a:lstStyle/>
        <a:p>
          <a:r>
            <a:rPr lang="en-US" dirty="0"/>
            <a:t>Acyl chloride</a:t>
          </a:r>
        </a:p>
      </dgm:t>
    </dgm:pt>
    <dgm:pt modelId="{23EDE7A5-D503-4896-BE54-AC46D84EDC66}" type="parTrans" cxnId="{08BE975E-428A-42FA-845B-30957B41AC1B}">
      <dgm:prSet/>
      <dgm:spPr/>
      <dgm:t>
        <a:bodyPr/>
        <a:lstStyle/>
        <a:p>
          <a:endParaRPr lang="en-US"/>
        </a:p>
      </dgm:t>
    </dgm:pt>
    <dgm:pt modelId="{9C4733FC-A2A9-4D43-93FA-BBFC4C1744B1}" type="sibTrans" cxnId="{08BE975E-428A-42FA-845B-30957B41AC1B}">
      <dgm:prSet/>
      <dgm:spPr/>
      <dgm:t>
        <a:bodyPr/>
        <a:lstStyle/>
        <a:p>
          <a:endParaRPr lang="en-US"/>
        </a:p>
      </dgm:t>
    </dgm:pt>
    <dgm:pt modelId="{033BD9E2-8951-4F20-AE5A-103610733EC5}">
      <dgm:prSet phldrT="[Text]"/>
      <dgm:spPr/>
      <dgm:t>
        <a:bodyPr/>
        <a:lstStyle/>
        <a:p>
          <a:r>
            <a:rPr lang="en-US" dirty="0"/>
            <a:t>Ester</a:t>
          </a:r>
        </a:p>
      </dgm:t>
    </dgm:pt>
    <dgm:pt modelId="{642DA291-0204-4E6D-BAAB-29D695364207}" type="parTrans" cxnId="{08989A79-D4F0-4A08-B46C-1BFBFE9A7052}">
      <dgm:prSet/>
      <dgm:spPr/>
      <dgm:t>
        <a:bodyPr/>
        <a:lstStyle/>
        <a:p>
          <a:endParaRPr lang="en-US"/>
        </a:p>
      </dgm:t>
    </dgm:pt>
    <dgm:pt modelId="{B21192FE-6199-4D47-9FCF-F329C14B476A}" type="sibTrans" cxnId="{08989A79-D4F0-4A08-B46C-1BFBFE9A7052}">
      <dgm:prSet/>
      <dgm:spPr/>
      <dgm:t>
        <a:bodyPr/>
        <a:lstStyle/>
        <a:p>
          <a:endParaRPr lang="en-US"/>
        </a:p>
      </dgm:t>
    </dgm:pt>
    <dgm:pt modelId="{710A53B0-A6F2-48F1-86F2-3D0826691794}">
      <dgm:prSet phldrT="[Text]"/>
      <dgm:spPr/>
      <dgm:t>
        <a:bodyPr/>
        <a:lstStyle/>
        <a:p>
          <a:r>
            <a:rPr lang="en-US" dirty="0"/>
            <a:t>Primary Alcohol</a:t>
          </a:r>
        </a:p>
      </dgm:t>
    </dgm:pt>
    <dgm:pt modelId="{820C4F32-8765-4B4A-B385-E3FABF04F8E2}" type="parTrans" cxnId="{1AED4DB1-189E-4EFC-B98B-B3C8AAE7F7CC}">
      <dgm:prSet/>
      <dgm:spPr/>
      <dgm:t>
        <a:bodyPr/>
        <a:lstStyle/>
        <a:p>
          <a:endParaRPr lang="en-US"/>
        </a:p>
      </dgm:t>
    </dgm:pt>
    <dgm:pt modelId="{5098C8F7-0A5F-403C-97C3-0906EA7CA8B3}" type="sibTrans" cxnId="{1AED4DB1-189E-4EFC-B98B-B3C8AAE7F7CC}">
      <dgm:prSet/>
      <dgm:spPr/>
      <dgm:t>
        <a:bodyPr/>
        <a:lstStyle/>
        <a:p>
          <a:endParaRPr lang="en-US"/>
        </a:p>
      </dgm:t>
    </dgm:pt>
    <dgm:pt modelId="{03693A19-A438-4BCA-9E6B-43A8C3A051E0}" type="pres">
      <dgm:prSet presAssocID="{FBDDAAA0-5ED8-4041-8B1A-83B09CD5BF2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8D99AB0-C1D6-4987-8B3D-AF06B5729EAD}" type="pres">
      <dgm:prSet presAssocID="{C6B98E83-03BA-4042-899E-AAA3DF036021}" presName="centerShape" presStyleLbl="node0" presStyleIdx="0" presStyleCnt="1"/>
      <dgm:spPr/>
    </dgm:pt>
    <dgm:pt modelId="{F2FE5A28-8121-47E6-9D54-4FA0FDE1F25C}" type="pres">
      <dgm:prSet presAssocID="{B4472A5F-68CB-450D-9EC0-C43F289D5CAA}" presName="Name9" presStyleLbl="parChTrans1D2" presStyleIdx="0" presStyleCnt="4"/>
      <dgm:spPr/>
    </dgm:pt>
    <dgm:pt modelId="{9683103C-F4E2-4065-93F8-586C0EA4763E}" type="pres">
      <dgm:prSet presAssocID="{B4472A5F-68CB-450D-9EC0-C43F289D5CAA}" presName="connTx" presStyleLbl="parChTrans1D2" presStyleIdx="0" presStyleCnt="4"/>
      <dgm:spPr/>
    </dgm:pt>
    <dgm:pt modelId="{48A4D998-E09A-49B9-A4DD-AA15A08210FD}" type="pres">
      <dgm:prSet presAssocID="{5160E7CC-6B1C-4C47-8900-16AA50208975}" presName="node" presStyleLbl="node1" presStyleIdx="0" presStyleCnt="4">
        <dgm:presLayoutVars>
          <dgm:bulletEnabled val="1"/>
        </dgm:presLayoutVars>
      </dgm:prSet>
      <dgm:spPr/>
    </dgm:pt>
    <dgm:pt modelId="{23373B85-2C2C-47A8-980F-0FB26E142444}" type="pres">
      <dgm:prSet presAssocID="{23EDE7A5-D503-4896-BE54-AC46D84EDC66}" presName="Name9" presStyleLbl="parChTrans1D2" presStyleIdx="1" presStyleCnt="4"/>
      <dgm:spPr/>
    </dgm:pt>
    <dgm:pt modelId="{3AC5EB6D-ED2D-4858-83C7-1B270CF8B7EC}" type="pres">
      <dgm:prSet presAssocID="{23EDE7A5-D503-4896-BE54-AC46D84EDC66}" presName="connTx" presStyleLbl="parChTrans1D2" presStyleIdx="1" presStyleCnt="4"/>
      <dgm:spPr/>
    </dgm:pt>
    <dgm:pt modelId="{FB4CEF5C-7960-4AC7-B8EC-F6F8F3B35DC1}" type="pres">
      <dgm:prSet presAssocID="{23DB1521-0572-4CDE-9F18-D37733DB6377}" presName="node" presStyleLbl="node1" presStyleIdx="1" presStyleCnt="4" custRadScaleRad="189944" custRadScaleInc="-382">
        <dgm:presLayoutVars>
          <dgm:bulletEnabled val="1"/>
        </dgm:presLayoutVars>
      </dgm:prSet>
      <dgm:spPr/>
    </dgm:pt>
    <dgm:pt modelId="{94EB5345-C634-4F87-9309-67592B9CACC1}" type="pres">
      <dgm:prSet presAssocID="{642DA291-0204-4E6D-BAAB-29D695364207}" presName="Name9" presStyleLbl="parChTrans1D2" presStyleIdx="2" presStyleCnt="4"/>
      <dgm:spPr/>
    </dgm:pt>
    <dgm:pt modelId="{C76246FF-CD8D-4638-BCAE-F0D8C9B95156}" type="pres">
      <dgm:prSet presAssocID="{642DA291-0204-4E6D-BAAB-29D695364207}" presName="connTx" presStyleLbl="parChTrans1D2" presStyleIdx="2" presStyleCnt="4"/>
      <dgm:spPr/>
    </dgm:pt>
    <dgm:pt modelId="{EFF3261A-F150-4A75-B140-DD7F48F2E38D}" type="pres">
      <dgm:prSet presAssocID="{033BD9E2-8951-4F20-AE5A-103610733EC5}" presName="node" presStyleLbl="node1" presStyleIdx="2" presStyleCnt="4">
        <dgm:presLayoutVars>
          <dgm:bulletEnabled val="1"/>
        </dgm:presLayoutVars>
      </dgm:prSet>
      <dgm:spPr/>
    </dgm:pt>
    <dgm:pt modelId="{F35D4BEA-2824-45DB-8CD7-410D52C46E33}" type="pres">
      <dgm:prSet presAssocID="{820C4F32-8765-4B4A-B385-E3FABF04F8E2}" presName="Name9" presStyleLbl="parChTrans1D2" presStyleIdx="3" presStyleCnt="4"/>
      <dgm:spPr/>
    </dgm:pt>
    <dgm:pt modelId="{31C71BC0-59F4-4D82-BAE1-B989CDA8E152}" type="pres">
      <dgm:prSet presAssocID="{820C4F32-8765-4B4A-B385-E3FABF04F8E2}" presName="connTx" presStyleLbl="parChTrans1D2" presStyleIdx="3" presStyleCnt="4"/>
      <dgm:spPr/>
    </dgm:pt>
    <dgm:pt modelId="{A253BF58-EDEF-46AE-9E98-0E677E7B0AAC}" type="pres">
      <dgm:prSet presAssocID="{710A53B0-A6F2-48F1-86F2-3D0826691794}" presName="node" presStyleLbl="node1" presStyleIdx="3" presStyleCnt="4" custRadScaleRad="172880" custRadScaleInc="1677">
        <dgm:presLayoutVars>
          <dgm:bulletEnabled val="1"/>
        </dgm:presLayoutVars>
      </dgm:prSet>
      <dgm:spPr/>
    </dgm:pt>
  </dgm:ptLst>
  <dgm:cxnLst>
    <dgm:cxn modelId="{5C552E0F-90AB-42D6-B7E4-E35A13F69B1E}" type="presOf" srcId="{5160E7CC-6B1C-4C47-8900-16AA50208975}" destId="{48A4D998-E09A-49B9-A4DD-AA15A08210FD}" srcOrd="0" destOrd="0" presId="urn:microsoft.com/office/officeart/2005/8/layout/radial1"/>
    <dgm:cxn modelId="{EFCF500F-5F9E-4B60-9255-993BB70FDE36}" type="presOf" srcId="{B4472A5F-68CB-450D-9EC0-C43F289D5CAA}" destId="{F2FE5A28-8121-47E6-9D54-4FA0FDE1F25C}" srcOrd="0" destOrd="0" presId="urn:microsoft.com/office/officeart/2005/8/layout/radial1"/>
    <dgm:cxn modelId="{E8DA6F19-0982-40C8-8FD0-D09240D8825C}" type="presOf" srcId="{033BD9E2-8951-4F20-AE5A-103610733EC5}" destId="{EFF3261A-F150-4A75-B140-DD7F48F2E38D}" srcOrd="0" destOrd="0" presId="urn:microsoft.com/office/officeart/2005/8/layout/radial1"/>
    <dgm:cxn modelId="{6FCB7419-C4AC-4866-ABA1-9AA0F9A11F1C}" srcId="{C6B98E83-03BA-4042-899E-AAA3DF036021}" destId="{5160E7CC-6B1C-4C47-8900-16AA50208975}" srcOrd="0" destOrd="0" parTransId="{B4472A5F-68CB-450D-9EC0-C43F289D5CAA}" sibTransId="{80CD025F-881F-40F5-A859-D9C6797577F3}"/>
    <dgm:cxn modelId="{0E5B2B33-E57D-49C4-8B6C-56AE08F210FB}" type="presOf" srcId="{23DB1521-0572-4CDE-9F18-D37733DB6377}" destId="{FB4CEF5C-7960-4AC7-B8EC-F6F8F3B35DC1}" srcOrd="0" destOrd="0" presId="urn:microsoft.com/office/officeart/2005/8/layout/radial1"/>
    <dgm:cxn modelId="{08BE975E-428A-42FA-845B-30957B41AC1B}" srcId="{C6B98E83-03BA-4042-899E-AAA3DF036021}" destId="{23DB1521-0572-4CDE-9F18-D37733DB6377}" srcOrd="1" destOrd="0" parTransId="{23EDE7A5-D503-4896-BE54-AC46D84EDC66}" sibTransId="{9C4733FC-A2A9-4D43-93FA-BBFC4C1744B1}"/>
    <dgm:cxn modelId="{DDA28367-49CA-4844-B7DD-406C243A7F5D}" srcId="{FBDDAAA0-5ED8-4041-8B1A-83B09CD5BF2A}" destId="{C6B98E83-03BA-4042-899E-AAA3DF036021}" srcOrd="0" destOrd="0" parTransId="{0C78ACE6-0C10-4236-8D4B-60AD52B9C161}" sibTransId="{6B417DD0-D84E-4166-BCC7-A7E5AA9B1FC0}"/>
    <dgm:cxn modelId="{4B2A0554-6F43-465A-ABD7-7A9CCDF61BD5}" type="presOf" srcId="{642DA291-0204-4E6D-BAAB-29D695364207}" destId="{94EB5345-C634-4F87-9309-67592B9CACC1}" srcOrd="0" destOrd="0" presId="urn:microsoft.com/office/officeart/2005/8/layout/radial1"/>
    <dgm:cxn modelId="{08989A79-D4F0-4A08-B46C-1BFBFE9A7052}" srcId="{C6B98E83-03BA-4042-899E-AAA3DF036021}" destId="{033BD9E2-8951-4F20-AE5A-103610733EC5}" srcOrd="2" destOrd="0" parTransId="{642DA291-0204-4E6D-BAAB-29D695364207}" sibTransId="{B21192FE-6199-4D47-9FCF-F329C14B476A}"/>
    <dgm:cxn modelId="{67C3E77B-E401-43D7-AF6D-48BB3E1D8A55}" type="presOf" srcId="{FBDDAAA0-5ED8-4041-8B1A-83B09CD5BF2A}" destId="{03693A19-A438-4BCA-9E6B-43A8C3A051E0}" srcOrd="0" destOrd="0" presId="urn:microsoft.com/office/officeart/2005/8/layout/radial1"/>
    <dgm:cxn modelId="{2F6E657C-6F4D-44C8-AE5E-B38702213C9C}" type="presOf" srcId="{642DA291-0204-4E6D-BAAB-29D695364207}" destId="{C76246FF-CD8D-4638-BCAE-F0D8C9B95156}" srcOrd="1" destOrd="0" presId="urn:microsoft.com/office/officeart/2005/8/layout/radial1"/>
    <dgm:cxn modelId="{9F0E428D-D06E-4288-9600-62AD53F67EE1}" type="presOf" srcId="{820C4F32-8765-4B4A-B385-E3FABF04F8E2}" destId="{F35D4BEA-2824-45DB-8CD7-410D52C46E33}" srcOrd="0" destOrd="0" presId="urn:microsoft.com/office/officeart/2005/8/layout/radial1"/>
    <dgm:cxn modelId="{1AED4DB1-189E-4EFC-B98B-B3C8AAE7F7CC}" srcId="{C6B98E83-03BA-4042-899E-AAA3DF036021}" destId="{710A53B0-A6F2-48F1-86F2-3D0826691794}" srcOrd="3" destOrd="0" parTransId="{820C4F32-8765-4B4A-B385-E3FABF04F8E2}" sibTransId="{5098C8F7-0A5F-403C-97C3-0906EA7CA8B3}"/>
    <dgm:cxn modelId="{A9FB1CCE-BB54-4BA3-BEA5-088984F0BC63}" type="presOf" srcId="{710A53B0-A6F2-48F1-86F2-3D0826691794}" destId="{A253BF58-EDEF-46AE-9E98-0E677E7B0AAC}" srcOrd="0" destOrd="0" presId="urn:microsoft.com/office/officeart/2005/8/layout/radial1"/>
    <dgm:cxn modelId="{2A2F63D8-3ECD-4958-8B74-99E8E98A3721}" type="presOf" srcId="{820C4F32-8765-4B4A-B385-E3FABF04F8E2}" destId="{31C71BC0-59F4-4D82-BAE1-B989CDA8E152}" srcOrd="1" destOrd="0" presId="urn:microsoft.com/office/officeart/2005/8/layout/radial1"/>
    <dgm:cxn modelId="{B6FEADE2-8E47-48AF-BB42-A53ACC8CC81F}" type="presOf" srcId="{23EDE7A5-D503-4896-BE54-AC46D84EDC66}" destId="{23373B85-2C2C-47A8-980F-0FB26E142444}" srcOrd="0" destOrd="0" presId="urn:microsoft.com/office/officeart/2005/8/layout/radial1"/>
    <dgm:cxn modelId="{823150F3-4987-487B-9994-9AB5BF6ED1D2}" type="presOf" srcId="{B4472A5F-68CB-450D-9EC0-C43F289D5CAA}" destId="{9683103C-F4E2-4065-93F8-586C0EA4763E}" srcOrd="1" destOrd="0" presId="urn:microsoft.com/office/officeart/2005/8/layout/radial1"/>
    <dgm:cxn modelId="{F734EBF3-BF93-4332-AD24-B4DEBC87E8F0}" type="presOf" srcId="{23EDE7A5-D503-4896-BE54-AC46D84EDC66}" destId="{3AC5EB6D-ED2D-4858-83C7-1B270CF8B7EC}" srcOrd="1" destOrd="0" presId="urn:microsoft.com/office/officeart/2005/8/layout/radial1"/>
    <dgm:cxn modelId="{825001F7-3869-4BC3-867C-C7653B94AD9D}" type="presOf" srcId="{C6B98E83-03BA-4042-899E-AAA3DF036021}" destId="{08D99AB0-C1D6-4987-8B3D-AF06B5729EAD}" srcOrd="0" destOrd="0" presId="urn:microsoft.com/office/officeart/2005/8/layout/radial1"/>
    <dgm:cxn modelId="{DEADA1D5-CD7F-4644-8E68-C3B76E6B4910}" type="presParOf" srcId="{03693A19-A438-4BCA-9E6B-43A8C3A051E0}" destId="{08D99AB0-C1D6-4987-8B3D-AF06B5729EAD}" srcOrd="0" destOrd="0" presId="urn:microsoft.com/office/officeart/2005/8/layout/radial1"/>
    <dgm:cxn modelId="{948D9C69-B2B3-4494-B846-7BC6F49CD133}" type="presParOf" srcId="{03693A19-A438-4BCA-9E6B-43A8C3A051E0}" destId="{F2FE5A28-8121-47E6-9D54-4FA0FDE1F25C}" srcOrd="1" destOrd="0" presId="urn:microsoft.com/office/officeart/2005/8/layout/radial1"/>
    <dgm:cxn modelId="{F6C241CB-889D-443C-8870-12C3582B53B3}" type="presParOf" srcId="{F2FE5A28-8121-47E6-9D54-4FA0FDE1F25C}" destId="{9683103C-F4E2-4065-93F8-586C0EA4763E}" srcOrd="0" destOrd="0" presId="urn:microsoft.com/office/officeart/2005/8/layout/radial1"/>
    <dgm:cxn modelId="{AB7BCD98-2679-4F63-9641-E7D31DCA19E8}" type="presParOf" srcId="{03693A19-A438-4BCA-9E6B-43A8C3A051E0}" destId="{48A4D998-E09A-49B9-A4DD-AA15A08210FD}" srcOrd="2" destOrd="0" presId="urn:microsoft.com/office/officeart/2005/8/layout/radial1"/>
    <dgm:cxn modelId="{2C6E3E21-2C7B-41B0-9800-69FBA2020295}" type="presParOf" srcId="{03693A19-A438-4BCA-9E6B-43A8C3A051E0}" destId="{23373B85-2C2C-47A8-980F-0FB26E142444}" srcOrd="3" destOrd="0" presId="urn:microsoft.com/office/officeart/2005/8/layout/radial1"/>
    <dgm:cxn modelId="{72117A46-D3BF-4069-82A4-8BDC1078B6E0}" type="presParOf" srcId="{23373B85-2C2C-47A8-980F-0FB26E142444}" destId="{3AC5EB6D-ED2D-4858-83C7-1B270CF8B7EC}" srcOrd="0" destOrd="0" presId="urn:microsoft.com/office/officeart/2005/8/layout/radial1"/>
    <dgm:cxn modelId="{616C4418-5AD9-4AC5-94C0-16B8793EF0BE}" type="presParOf" srcId="{03693A19-A438-4BCA-9E6B-43A8C3A051E0}" destId="{FB4CEF5C-7960-4AC7-B8EC-F6F8F3B35DC1}" srcOrd="4" destOrd="0" presId="urn:microsoft.com/office/officeart/2005/8/layout/radial1"/>
    <dgm:cxn modelId="{23AC79AD-1E73-4404-AD9E-B6BF83CB2CFE}" type="presParOf" srcId="{03693A19-A438-4BCA-9E6B-43A8C3A051E0}" destId="{94EB5345-C634-4F87-9309-67592B9CACC1}" srcOrd="5" destOrd="0" presId="urn:microsoft.com/office/officeart/2005/8/layout/radial1"/>
    <dgm:cxn modelId="{7A713A8F-D5AC-4671-9408-623DE5E2B9F0}" type="presParOf" srcId="{94EB5345-C634-4F87-9309-67592B9CACC1}" destId="{C76246FF-CD8D-4638-BCAE-F0D8C9B95156}" srcOrd="0" destOrd="0" presId="urn:microsoft.com/office/officeart/2005/8/layout/radial1"/>
    <dgm:cxn modelId="{1061F067-11C2-49CD-9F3E-5F7ED3167EFE}" type="presParOf" srcId="{03693A19-A438-4BCA-9E6B-43A8C3A051E0}" destId="{EFF3261A-F150-4A75-B140-DD7F48F2E38D}" srcOrd="6" destOrd="0" presId="urn:microsoft.com/office/officeart/2005/8/layout/radial1"/>
    <dgm:cxn modelId="{94FDAD9F-FCD5-4BC7-98C3-66B07A5B01A5}" type="presParOf" srcId="{03693A19-A438-4BCA-9E6B-43A8C3A051E0}" destId="{F35D4BEA-2824-45DB-8CD7-410D52C46E33}" srcOrd="7" destOrd="0" presId="urn:microsoft.com/office/officeart/2005/8/layout/radial1"/>
    <dgm:cxn modelId="{B936F626-E38D-405A-9AA0-C6622FCFFDF5}" type="presParOf" srcId="{F35D4BEA-2824-45DB-8CD7-410D52C46E33}" destId="{31C71BC0-59F4-4D82-BAE1-B989CDA8E152}" srcOrd="0" destOrd="0" presId="urn:microsoft.com/office/officeart/2005/8/layout/radial1"/>
    <dgm:cxn modelId="{815D9045-9B4A-4AFD-9000-DBB235A7915B}" type="presParOf" srcId="{03693A19-A438-4BCA-9E6B-43A8C3A051E0}" destId="{A253BF58-EDEF-46AE-9E98-0E677E7B0AA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A6BBCD-134A-4B06-99E7-77E429F3B496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5B99707-85E4-452F-BFCF-F7C36CC4B5FF}">
      <dgm:prSet phldrT="[Text]"/>
      <dgm:spPr/>
      <dgm:t>
        <a:bodyPr/>
        <a:lstStyle/>
        <a:p>
          <a:r>
            <a:rPr lang="en-US" dirty="0"/>
            <a:t>??</a:t>
          </a:r>
        </a:p>
      </dgm:t>
    </dgm:pt>
    <dgm:pt modelId="{19C639EB-685D-49EC-87DD-65DE85F3A4C7}" type="parTrans" cxnId="{1660F0DE-6FB6-43B1-BC9F-EFD50B3E30B0}">
      <dgm:prSet/>
      <dgm:spPr/>
      <dgm:t>
        <a:bodyPr/>
        <a:lstStyle/>
        <a:p>
          <a:endParaRPr lang="en-US"/>
        </a:p>
      </dgm:t>
    </dgm:pt>
    <dgm:pt modelId="{A8AF50F3-BAFE-4281-9001-1FFBD9F5071F}" type="sibTrans" cxnId="{1660F0DE-6FB6-43B1-BC9F-EFD50B3E30B0}">
      <dgm:prSet/>
      <dgm:spPr/>
      <dgm:t>
        <a:bodyPr/>
        <a:lstStyle/>
        <a:p>
          <a:endParaRPr lang="en-US"/>
        </a:p>
      </dgm:t>
    </dgm:pt>
    <dgm:pt modelId="{5885348F-D1F6-47B5-B7C1-5519D51D25C2}">
      <dgm:prSet phldrT="[Text]" custT="1"/>
      <dgm:spPr/>
      <dgm:t>
        <a:bodyPr/>
        <a:lstStyle/>
        <a:p>
          <a:r>
            <a:rPr lang="en-US" sz="1400" dirty="0" err="1"/>
            <a:t>Methylpropanoic</a:t>
          </a:r>
          <a:r>
            <a:rPr lang="en-US" sz="1400" dirty="0"/>
            <a:t> Acid</a:t>
          </a:r>
        </a:p>
      </dgm:t>
    </dgm:pt>
    <dgm:pt modelId="{8E99FF61-1BD8-4127-B385-F6C292D4AF1E}" type="parTrans" cxnId="{22BCA5AA-F4AC-4C69-8722-A16160BF1290}">
      <dgm:prSet/>
      <dgm:spPr/>
      <dgm:t>
        <a:bodyPr/>
        <a:lstStyle/>
        <a:p>
          <a:endParaRPr lang="en-US"/>
        </a:p>
      </dgm:t>
    </dgm:pt>
    <dgm:pt modelId="{9D7B365E-C5C9-4875-9528-367FEC909F6E}" type="sibTrans" cxnId="{22BCA5AA-F4AC-4C69-8722-A16160BF1290}">
      <dgm:prSet/>
      <dgm:spPr/>
      <dgm:t>
        <a:bodyPr/>
        <a:lstStyle/>
        <a:p>
          <a:endParaRPr lang="en-US"/>
        </a:p>
      </dgm:t>
    </dgm:pt>
    <dgm:pt modelId="{E9408D67-B905-4209-88BF-E4CFE30F9349}">
      <dgm:prSet phldrT="[Text]" custT="1"/>
      <dgm:spPr/>
      <dgm:t>
        <a:bodyPr/>
        <a:lstStyle/>
        <a:p>
          <a:r>
            <a:rPr lang="en-US" sz="1400" dirty="0" err="1"/>
            <a:t>Methylpropanoic</a:t>
          </a:r>
          <a:r>
            <a:rPr lang="en-US" sz="1400" dirty="0"/>
            <a:t> Acid</a:t>
          </a:r>
        </a:p>
      </dgm:t>
    </dgm:pt>
    <dgm:pt modelId="{13DEB805-E86E-41EC-89AE-8320FA7FF576}" type="parTrans" cxnId="{884E056A-188B-4116-B539-58CCA6D19EBA}">
      <dgm:prSet/>
      <dgm:spPr/>
      <dgm:t>
        <a:bodyPr/>
        <a:lstStyle/>
        <a:p>
          <a:endParaRPr lang="en-US"/>
        </a:p>
      </dgm:t>
    </dgm:pt>
    <dgm:pt modelId="{C879FE98-7B99-4464-8C57-25DB171BFC60}" type="sibTrans" cxnId="{884E056A-188B-4116-B539-58CCA6D19EBA}">
      <dgm:prSet/>
      <dgm:spPr/>
      <dgm:t>
        <a:bodyPr/>
        <a:lstStyle/>
        <a:p>
          <a:endParaRPr lang="en-US"/>
        </a:p>
      </dgm:t>
    </dgm:pt>
    <dgm:pt modelId="{0F16503C-2747-4206-9FE5-FFAEF8C1FE19}">
      <dgm:prSet phldrT="[Text]" custT="1"/>
      <dgm:spPr/>
      <dgm:t>
        <a:bodyPr/>
        <a:lstStyle/>
        <a:p>
          <a:r>
            <a:rPr lang="en-US" sz="1400" dirty="0"/>
            <a:t>?</a:t>
          </a:r>
        </a:p>
      </dgm:t>
    </dgm:pt>
    <dgm:pt modelId="{59148879-2DC6-4A89-919C-BFD7DFFEDEA5}" type="parTrans" cxnId="{401B7DE0-55FF-4AB8-92BB-1E3BB32C7D21}">
      <dgm:prSet/>
      <dgm:spPr/>
      <dgm:t>
        <a:bodyPr/>
        <a:lstStyle/>
        <a:p>
          <a:endParaRPr lang="en-US"/>
        </a:p>
      </dgm:t>
    </dgm:pt>
    <dgm:pt modelId="{F9E4E3EF-B641-4B6F-B242-593E8C8E0D5A}" type="sibTrans" cxnId="{401B7DE0-55FF-4AB8-92BB-1E3BB32C7D21}">
      <dgm:prSet/>
      <dgm:spPr/>
      <dgm:t>
        <a:bodyPr/>
        <a:lstStyle/>
        <a:p>
          <a:endParaRPr lang="en-US"/>
        </a:p>
      </dgm:t>
    </dgm:pt>
    <dgm:pt modelId="{2E3818E3-98FC-4E69-989A-2432C6CC4768}">
      <dgm:prSet phldrT="[Text]" custT="1"/>
      <dgm:spPr/>
      <dgm:t>
        <a:bodyPr/>
        <a:lstStyle/>
        <a:p>
          <a:r>
            <a:rPr lang="en-US" sz="1400" dirty="0"/>
            <a:t>?</a:t>
          </a:r>
        </a:p>
      </dgm:t>
    </dgm:pt>
    <dgm:pt modelId="{D9BC9A7A-4849-474A-8241-100513965465}" type="sibTrans" cxnId="{C0637B09-A02B-4651-BBB0-FE183DD07559}">
      <dgm:prSet/>
      <dgm:spPr/>
      <dgm:t>
        <a:bodyPr/>
        <a:lstStyle/>
        <a:p>
          <a:endParaRPr lang="en-US"/>
        </a:p>
      </dgm:t>
    </dgm:pt>
    <dgm:pt modelId="{D0990118-DAF7-4499-BC5B-C00F42419511}" type="parTrans" cxnId="{C0637B09-A02B-4651-BBB0-FE183DD07559}">
      <dgm:prSet/>
      <dgm:spPr/>
      <dgm:t>
        <a:bodyPr/>
        <a:lstStyle/>
        <a:p>
          <a:endParaRPr lang="en-US"/>
        </a:p>
      </dgm:t>
    </dgm:pt>
    <dgm:pt modelId="{58E6472B-ED63-4133-9985-43197840EABC}" type="pres">
      <dgm:prSet presAssocID="{44A6BBCD-134A-4B06-99E7-77E429F3B49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C3933BC-8465-4EE9-A5D4-3F4812417193}" type="pres">
      <dgm:prSet presAssocID="{A5B99707-85E4-452F-BFCF-F7C36CC4B5FF}" presName="centerShape" presStyleLbl="node0" presStyleIdx="0" presStyleCnt="1"/>
      <dgm:spPr/>
    </dgm:pt>
    <dgm:pt modelId="{4AE73700-D192-42BD-BFE8-DAA5AC4A0857}" type="pres">
      <dgm:prSet presAssocID="{8E99FF61-1BD8-4127-B385-F6C292D4AF1E}" presName="parTrans" presStyleLbl="sibTrans2D1" presStyleIdx="0" presStyleCnt="4"/>
      <dgm:spPr/>
    </dgm:pt>
    <dgm:pt modelId="{9039CC65-09E6-4EC2-A015-E43098B864EB}" type="pres">
      <dgm:prSet presAssocID="{8E99FF61-1BD8-4127-B385-F6C292D4AF1E}" presName="connectorText" presStyleLbl="sibTrans2D1" presStyleIdx="0" presStyleCnt="4"/>
      <dgm:spPr/>
    </dgm:pt>
    <dgm:pt modelId="{50E47E04-6B0C-4542-967F-35679F9FD933}" type="pres">
      <dgm:prSet presAssocID="{5885348F-D1F6-47B5-B7C1-5519D51D25C2}" presName="node" presStyleLbl="node1" presStyleIdx="0" presStyleCnt="4">
        <dgm:presLayoutVars>
          <dgm:bulletEnabled val="1"/>
        </dgm:presLayoutVars>
      </dgm:prSet>
      <dgm:spPr/>
    </dgm:pt>
    <dgm:pt modelId="{D1F090DA-1541-452B-A59D-8EDEE4A56CBA}" type="pres">
      <dgm:prSet presAssocID="{13DEB805-E86E-41EC-89AE-8320FA7FF576}" presName="parTrans" presStyleLbl="sibTrans2D1" presStyleIdx="1" presStyleCnt="4"/>
      <dgm:spPr/>
    </dgm:pt>
    <dgm:pt modelId="{252389D3-6A59-49CE-9AFE-429510E90727}" type="pres">
      <dgm:prSet presAssocID="{13DEB805-E86E-41EC-89AE-8320FA7FF576}" presName="connectorText" presStyleLbl="sibTrans2D1" presStyleIdx="1" presStyleCnt="4"/>
      <dgm:spPr/>
    </dgm:pt>
    <dgm:pt modelId="{F0A79929-31B3-4952-8B3A-9BB7F66F9B73}" type="pres">
      <dgm:prSet presAssocID="{E9408D67-B905-4209-88BF-E4CFE30F9349}" presName="node" presStyleLbl="node1" presStyleIdx="1" presStyleCnt="4" custRadScaleRad="176824" custRadScaleInc="-899">
        <dgm:presLayoutVars>
          <dgm:bulletEnabled val="1"/>
        </dgm:presLayoutVars>
      </dgm:prSet>
      <dgm:spPr/>
    </dgm:pt>
    <dgm:pt modelId="{47E3FCBC-13F1-4A88-BCFC-C3E4FFC0D61F}" type="pres">
      <dgm:prSet presAssocID="{59148879-2DC6-4A89-919C-BFD7DFFEDEA5}" presName="parTrans" presStyleLbl="sibTrans2D1" presStyleIdx="2" presStyleCnt="4"/>
      <dgm:spPr/>
    </dgm:pt>
    <dgm:pt modelId="{2BB0C562-2387-4672-B14A-9C4E42404E2F}" type="pres">
      <dgm:prSet presAssocID="{59148879-2DC6-4A89-919C-BFD7DFFEDEA5}" presName="connectorText" presStyleLbl="sibTrans2D1" presStyleIdx="2" presStyleCnt="4"/>
      <dgm:spPr/>
    </dgm:pt>
    <dgm:pt modelId="{E31F5E2E-6D38-4E58-BD31-9A81033AA876}" type="pres">
      <dgm:prSet presAssocID="{0F16503C-2747-4206-9FE5-FFAEF8C1FE19}" presName="node" presStyleLbl="node1" presStyleIdx="2" presStyleCnt="4">
        <dgm:presLayoutVars>
          <dgm:bulletEnabled val="1"/>
        </dgm:presLayoutVars>
      </dgm:prSet>
      <dgm:spPr/>
    </dgm:pt>
    <dgm:pt modelId="{A6EC18BC-25FB-45AA-84CB-3330763644A1}" type="pres">
      <dgm:prSet presAssocID="{D0990118-DAF7-4499-BC5B-C00F42419511}" presName="parTrans" presStyleLbl="sibTrans2D1" presStyleIdx="3" presStyleCnt="4"/>
      <dgm:spPr/>
    </dgm:pt>
    <dgm:pt modelId="{67EC1665-CD23-4BF4-B2F6-076AD3DB53AB}" type="pres">
      <dgm:prSet presAssocID="{D0990118-DAF7-4499-BC5B-C00F42419511}" presName="connectorText" presStyleLbl="sibTrans2D1" presStyleIdx="3" presStyleCnt="4"/>
      <dgm:spPr/>
    </dgm:pt>
    <dgm:pt modelId="{380F8345-F7FD-4F13-ACBF-2E861F92FC83}" type="pres">
      <dgm:prSet presAssocID="{2E3818E3-98FC-4E69-989A-2432C6CC4768}" presName="node" presStyleLbl="node1" presStyleIdx="3" presStyleCnt="4" custRadScaleRad="186197" custRadScaleInc="1281">
        <dgm:presLayoutVars>
          <dgm:bulletEnabled val="1"/>
        </dgm:presLayoutVars>
      </dgm:prSet>
      <dgm:spPr/>
    </dgm:pt>
  </dgm:ptLst>
  <dgm:cxnLst>
    <dgm:cxn modelId="{C0637B09-A02B-4651-BBB0-FE183DD07559}" srcId="{A5B99707-85E4-452F-BFCF-F7C36CC4B5FF}" destId="{2E3818E3-98FC-4E69-989A-2432C6CC4768}" srcOrd="3" destOrd="0" parTransId="{D0990118-DAF7-4499-BC5B-C00F42419511}" sibTransId="{D9BC9A7A-4849-474A-8241-100513965465}"/>
    <dgm:cxn modelId="{46648015-6AFF-49A8-AB0E-028EB05413BC}" type="presOf" srcId="{8E99FF61-1BD8-4127-B385-F6C292D4AF1E}" destId="{4AE73700-D192-42BD-BFE8-DAA5AC4A0857}" srcOrd="0" destOrd="0" presId="urn:microsoft.com/office/officeart/2005/8/layout/radial5"/>
    <dgm:cxn modelId="{BA55D132-3978-44E6-A0B2-D2A24E5811C4}" type="presOf" srcId="{2E3818E3-98FC-4E69-989A-2432C6CC4768}" destId="{380F8345-F7FD-4F13-ACBF-2E861F92FC83}" srcOrd="0" destOrd="0" presId="urn:microsoft.com/office/officeart/2005/8/layout/radial5"/>
    <dgm:cxn modelId="{B2480965-F209-45CF-8705-42AB1E44E7AD}" type="presOf" srcId="{A5B99707-85E4-452F-BFCF-F7C36CC4B5FF}" destId="{1C3933BC-8465-4EE9-A5D4-3F4812417193}" srcOrd="0" destOrd="0" presId="urn:microsoft.com/office/officeart/2005/8/layout/radial5"/>
    <dgm:cxn modelId="{BE96DA65-38AC-4834-8F21-719464889FDD}" type="presOf" srcId="{0F16503C-2747-4206-9FE5-FFAEF8C1FE19}" destId="{E31F5E2E-6D38-4E58-BD31-9A81033AA876}" srcOrd="0" destOrd="0" presId="urn:microsoft.com/office/officeart/2005/8/layout/radial5"/>
    <dgm:cxn modelId="{E3EEDA47-57B3-4A10-902E-A7B3AD73101D}" type="presOf" srcId="{E9408D67-B905-4209-88BF-E4CFE30F9349}" destId="{F0A79929-31B3-4952-8B3A-9BB7F66F9B73}" srcOrd="0" destOrd="0" presId="urn:microsoft.com/office/officeart/2005/8/layout/radial5"/>
    <dgm:cxn modelId="{884E056A-188B-4116-B539-58CCA6D19EBA}" srcId="{A5B99707-85E4-452F-BFCF-F7C36CC4B5FF}" destId="{E9408D67-B905-4209-88BF-E4CFE30F9349}" srcOrd="1" destOrd="0" parTransId="{13DEB805-E86E-41EC-89AE-8320FA7FF576}" sibTransId="{C879FE98-7B99-4464-8C57-25DB171BFC60}"/>
    <dgm:cxn modelId="{795B244F-88B7-487E-9976-E23EE123E108}" type="presOf" srcId="{59148879-2DC6-4A89-919C-BFD7DFFEDEA5}" destId="{2BB0C562-2387-4672-B14A-9C4E42404E2F}" srcOrd="1" destOrd="0" presId="urn:microsoft.com/office/officeart/2005/8/layout/radial5"/>
    <dgm:cxn modelId="{ACA12982-627D-4117-A61F-7E0E692D098D}" type="presOf" srcId="{8E99FF61-1BD8-4127-B385-F6C292D4AF1E}" destId="{9039CC65-09E6-4EC2-A015-E43098B864EB}" srcOrd="1" destOrd="0" presId="urn:microsoft.com/office/officeart/2005/8/layout/radial5"/>
    <dgm:cxn modelId="{DAD64C8F-39C5-4D84-8133-03B4ACC9772B}" type="presOf" srcId="{5885348F-D1F6-47B5-B7C1-5519D51D25C2}" destId="{50E47E04-6B0C-4542-967F-35679F9FD933}" srcOrd="0" destOrd="0" presId="urn:microsoft.com/office/officeart/2005/8/layout/radial5"/>
    <dgm:cxn modelId="{2431FF93-ACD9-4828-B37F-2577CCA6766D}" type="presOf" srcId="{13DEB805-E86E-41EC-89AE-8320FA7FF576}" destId="{D1F090DA-1541-452B-A59D-8EDEE4A56CBA}" srcOrd="0" destOrd="0" presId="urn:microsoft.com/office/officeart/2005/8/layout/radial5"/>
    <dgm:cxn modelId="{05311C9F-CF7C-41C7-8F04-4E6CF53BF07C}" type="presOf" srcId="{59148879-2DC6-4A89-919C-BFD7DFFEDEA5}" destId="{47E3FCBC-13F1-4A88-BCFC-C3E4FFC0D61F}" srcOrd="0" destOrd="0" presId="urn:microsoft.com/office/officeart/2005/8/layout/radial5"/>
    <dgm:cxn modelId="{22BCA5AA-F4AC-4C69-8722-A16160BF1290}" srcId="{A5B99707-85E4-452F-BFCF-F7C36CC4B5FF}" destId="{5885348F-D1F6-47B5-B7C1-5519D51D25C2}" srcOrd="0" destOrd="0" parTransId="{8E99FF61-1BD8-4127-B385-F6C292D4AF1E}" sibTransId="{9D7B365E-C5C9-4875-9528-367FEC909F6E}"/>
    <dgm:cxn modelId="{40095EB1-FD04-49F3-BAD0-91A6140E6FB5}" type="presOf" srcId="{13DEB805-E86E-41EC-89AE-8320FA7FF576}" destId="{252389D3-6A59-49CE-9AFE-429510E90727}" srcOrd="1" destOrd="0" presId="urn:microsoft.com/office/officeart/2005/8/layout/radial5"/>
    <dgm:cxn modelId="{DBC3D9B6-75FF-4E02-8664-5D5499865311}" type="presOf" srcId="{44A6BBCD-134A-4B06-99E7-77E429F3B496}" destId="{58E6472B-ED63-4133-9985-43197840EABC}" srcOrd="0" destOrd="0" presId="urn:microsoft.com/office/officeart/2005/8/layout/radial5"/>
    <dgm:cxn modelId="{2637D1D1-F966-45FB-829B-7167367B6AD7}" type="presOf" srcId="{D0990118-DAF7-4499-BC5B-C00F42419511}" destId="{67EC1665-CD23-4BF4-B2F6-076AD3DB53AB}" srcOrd="1" destOrd="0" presId="urn:microsoft.com/office/officeart/2005/8/layout/radial5"/>
    <dgm:cxn modelId="{F296E7D5-9FD4-4930-841B-A18ED2B016EE}" type="presOf" srcId="{D0990118-DAF7-4499-BC5B-C00F42419511}" destId="{A6EC18BC-25FB-45AA-84CB-3330763644A1}" srcOrd="0" destOrd="0" presId="urn:microsoft.com/office/officeart/2005/8/layout/radial5"/>
    <dgm:cxn modelId="{1660F0DE-6FB6-43B1-BC9F-EFD50B3E30B0}" srcId="{44A6BBCD-134A-4B06-99E7-77E429F3B496}" destId="{A5B99707-85E4-452F-BFCF-F7C36CC4B5FF}" srcOrd="0" destOrd="0" parTransId="{19C639EB-685D-49EC-87DD-65DE85F3A4C7}" sibTransId="{A8AF50F3-BAFE-4281-9001-1FFBD9F5071F}"/>
    <dgm:cxn modelId="{401B7DE0-55FF-4AB8-92BB-1E3BB32C7D21}" srcId="{A5B99707-85E4-452F-BFCF-F7C36CC4B5FF}" destId="{0F16503C-2747-4206-9FE5-FFAEF8C1FE19}" srcOrd="2" destOrd="0" parTransId="{59148879-2DC6-4A89-919C-BFD7DFFEDEA5}" sibTransId="{F9E4E3EF-B641-4B6F-B242-593E8C8E0D5A}"/>
    <dgm:cxn modelId="{138FC816-14D1-4797-B3E0-E54821405396}" type="presParOf" srcId="{58E6472B-ED63-4133-9985-43197840EABC}" destId="{1C3933BC-8465-4EE9-A5D4-3F4812417193}" srcOrd="0" destOrd="0" presId="urn:microsoft.com/office/officeart/2005/8/layout/radial5"/>
    <dgm:cxn modelId="{54D59E99-0DD5-41C6-9EFC-D013453B1F47}" type="presParOf" srcId="{58E6472B-ED63-4133-9985-43197840EABC}" destId="{4AE73700-D192-42BD-BFE8-DAA5AC4A0857}" srcOrd="1" destOrd="0" presId="urn:microsoft.com/office/officeart/2005/8/layout/radial5"/>
    <dgm:cxn modelId="{D5D95238-790E-45C1-A8E3-CE788BB5B2A1}" type="presParOf" srcId="{4AE73700-D192-42BD-BFE8-DAA5AC4A0857}" destId="{9039CC65-09E6-4EC2-A015-E43098B864EB}" srcOrd="0" destOrd="0" presId="urn:microsoft.com/office/officeart/2005/8/layout/radial5"/>
    <dgm:cxn modelId="{BEFB56B1-0371-4DB3-97AD-BA91E929810E}" type="presParOf" srcId="{58E6472B-ED63-4133-9985-43197840EABC}" destId="{50E47E04-6B0C-4542-967F-35679F9FD933}" srcOrd="2" destOrd="0" presId="urn:microsoft.com/office/officeart/2005/8/layout/radial5"/>
    <dgm:cxn modelId="{2D47E10F-8AE1-4600-8B9B-F137767B283F}" type="presParOf" srcId="{58E6472B-ED63-4133-9985-43197840EABC}" destId="{D1F090DA-1541-452B-A59D-8EDEE4A56CBA}" srcOrd="3" destOrd="0" presId="urn:microsoft.com/office/officeart/2005/8/layout/radial5"/>
    <dgm:cxn modelId="{9C34D5A7-093E-4BC7-B5DF-FFFD31A4B478}" type="presParOf" srcId="{D1F090DA-1541-452B-A59D-8EDEE4A56CBA}" destId="{252389D3-6A59-49CE-9AFE-429510E90727}" srcOrd="0" destOrd="0" presId="urn:microsoft.com/office/officeart/2005/8/layout/radial5"/>
    <dgm:cxn modelId="{67F15904-B483-42E8-AC94-E113121938D4}" type="presParOf" srcId="{58E6472B-ED63-4133-9985-43197840EABC}" destId="{F0A79929-31B3-4952-8B3A-9BB7F66F9B73}" srcOrd="4" destOrd="0" presId="urn:microsoft.com/office/officeart/2005/8/layout/radial5"/>
    <dgm:cxn modelId="{5A9E63ED-DF2A-42CD-A741-CC2C6A8AB084}" type="presParOf" srcId="{58E6472B-ED63-4133-9985-43197840EABC}" destId="{47E3FCBC-13F1-4A88-BCFC-C3E4FFC0D61F}" srcOrd="5" destOrd="0" presId="urn:microsoft.com/office/officeart/2005/8/layout/radial5"/>
    <dgm:cxn modelId="{16607BF4-6171-4577-A0F0-5C4E58BDC7AA}" type="presParOf" srcId="{47E3FCBC-13F1-4A88-BCFC-C3E4FFC0D61F}" destId="{2BB0C562-2387-4672-B14A-9C4E42404E2F}" srcOrd="0" destOrd="0" presId="urn:microsoft.com/office/officeart/2005/8/layout/radial5"/>
    <dgm:cxn modelId="{5E0C9F74-9275-4560-B979-E597310867C8}" type="presParOf" srcId="{58E6472B-ED63-4133-9985-43197840EABC}" destId="{E31F5E2E-6D38-4E58-BD31-9A81033AA876}" srcOrd="6" destOrd="0" presId="urn:microsoft.com/office/officeart/2005/8/layout/radial5"/>
    <dgm:cxn modelId="{F2EB39DB-795B-4921-90C1-436E1B118443}" type="presParOf" srcId="{58E6472B-ED63-4133-9985-43197840EABC}" destId="{A6EC18BC-25FB-45AA-84CB-3330763644A1}" srcOrd="7" destOrd="0" presId="urn:microsoft.com/office/officeart/2005/8/layout/radial5"/>
    <dgm:cxn modelId="{01F00610-095D-4870-A8DA-F9ED3CF42DDB}" type="presParOf" srcId="{A6EC18BC-25FB-45AA-84CB-3330763644A1}" destId="{67EC1665-CD23-4BF4-B2F6-076AD3DB53AB}" srcOrd="0" destOrd="0" presId="urn:microsoft.com/office/officeart/2005/8/layout/radial5"/>
    <dgm:cxn modelId="{A684CA72-545E-42A2-8ABF-8D72FBE0D2DB}" type="presParOf" srcId="{58E6472B-ED63-4133-9985-43197840EABC}" destId="{380F8345-F7FD-4F13-ACBF-2E861F92FC8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99AB0-C1D6-4987-8B3D-AF06B5729EAD}">
      <dsp:nvSpPr>
        <dsp:cNvPr id="0" name=""/>
        <dsp:cNvSpPr/>
      </dsp:nvSpPr>
      <dsp:spPr>
        <a:xfrm>
          <a:off x="4870999" y="2353085"/>
          <a:ext cx="1787393" cy="17873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Carboxylic Acid</a:t>
          </a:r>
        </a:p>
      </dsp:txBody>
      <dsp:txXfrm>
        <a:off x="5132757" y="2614843"/>
        <a:ext cx="1263877" cy="1263877"/>
      </dsp:txXfrm>
    </dsp:sp>
    <dsp:sp modelId="{F2FE5A28-8121-47E6-9D54-4FA0FDE1F25C}">
      <dsp:nvSpPr>
        <dsp:cNvPr id="0" name=""/>
        <dsp:cNvSpPr/>
      </dsp:nvSpPr>
      <dsp:spPr>
        <a:xfrm rot="16200000">
          <a:off x="5494409" y="2068846"/>
          <a:ext cx="540572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40572" y="139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51181" y="2069285"/>
        <a:ext cx="27028" cy="27028"/>
      </dsp:txXfrm>
    </dsp:sp>
    <dsp:sp modelId="{48A4D998-E09A-49B9-A4DD-AA15A08210FD}">
      <dsp:nvSpPr>
        <dsp:cNvPr id="0" name=""/>
        <dsp:cNvSpPr/>
      </dsp:nvSpPr>
      <dsp:spPr>
        <a:xfrm>
          <a:off x="4870999" y="25119"/>
          <a:ext cx="1787393" cy="17873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Carboxylate salt</a:t>
          </a:r>
        </a:p>
      </dsp:txBody>
      <dsp:txXfrm>
        <a:off x="5132757" y="286877"/>
        <a:ext cx="1263877" cy="1263877"/>
      </dsp:txXfrm>
    </dsp:sp>
    <dsp:sp modelId="{23373B85-2C2C-47A8-980F-0FB26E142444}">
      <dsp:nvSpPr>
        <dsp:cNvPr id="0" name=""/>
        <dsp:cNvSpPr/>
      </dsp:nvSpPr>
      <dsp:spPr>
        <a:xfrm rot="21589686">
          <a:off x="6658382" y="3226196"/>
          <a:ext cx="263443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634437" y="139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7909740" y="3174288"/>
        <a:ext cx="131721" cy="131721"/>
      </dsp:txXfrm>
    </dsp:sp>
    <dsp:sp modelId="{FB4CEF5C-7960-4AC7-B8EC-F6F8F3B35DC1}">
      <dsp:nvSpPr>
        <dsp:cNvPr id="0" name=""/>
        <dsp:cNvSpPr/>
      </dsp:nvSpPr>
      <dsp:spPr>
        <a:xfrm>
          <a:off x="9292810" y="2339819"/>
          <a:ext cx="1787393" cy="1787393"/>
        </a:xfrm>
        <a:prstGeom prst="ellips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Acyl chloride</a:t>
          </a:r>
        </a:p>
      </dsp:txBody>
      <dsp:txXfrm>
        <a:off x="9554568" y="2601577"/>
        <a:ext cx="1263877" cy="1263877"/>
      </dsp:txXfrm>
    </dsp:sp>
    <dsp:sp modelId="{94EB5345-C634-4F87-9309-67592B9CACC1}">
      <dsp:nvSpPr>
        <dsp:cNvPr id="0" name=""/>
        <dsp:cNvSpPr/>
      </dsp:nvSpPr>
      <dsp:spPr>
        <a:xfrm rot="5400000">
          <a:off x="5494409" y="4396812"/>
          <a:ext cx="540572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40572" y="139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51181" y="4397251"/>
        <a:ext cx="27028" cy="27028"/>
      </dsp:txXfrm>
    </dsp:sp>
    <dsp:sp modelId="{EFF3261A-F150-4A75-B140-DD7F48F2E38D}">
      <dsp:nvSpPr>
        <dsp:cNvPr id="0" name=""/>
        <dsp:cNvSpPr/>
      </dsp:nvSpPr>
      <dsp:spPr>
        <a:xfrm>
          <a:off x="4870999" y="4681051"/>
          <a:ext cx="1787393" cy="1787393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Ester</a:t>
          </a:r>
        </a:p>
      </dsp:txBody>
      <dsp:txXfrm>
        <a:off x="5132757" y="4942809"/>
        <a:ext cx="1263877" cy="1263877"/>
      </dsp:txXfrm>
    </dsp:sp>
    <dsp:sp modelId="{F35D4BEA-2824-45DB-8CD7-410D52C46E33}">
      <dsp:nvSpPr>
        <dsp:cNvPr id="0" name=""/>
        <dsp:cNvSpPr/>
      </dsp:nvSpPr>
      <dsp:spPr>
        <a:xfrm rot="10845279">
          <a:off x="2633979" y="3206326"/>
          <a:ext cx="2237193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237193" y="139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3696647" y="3164349"/>
        <a:ext cx="111859" cy="111859"/>
      </dsp:txXfrm>
    </dsp:sp>
    <dsp:sp modelId="{A253BF58-EDEF-46AE-9E98-0E677E7B0AAC}">
      <dsp:nvSpPr>
        <dsp:cNvPr id="0" name=""/>
        <dsp:cNvSpPr/>
      </dsp:nvSpPr>
      <dsp:spPr>
        <a:xfrm>
          <a:off x="846760" y="2300078"/>
          <a:ext cx="1787393" cy="1787393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Primary Alcohol</a:t>
          </a:r>
        </a:p>
      </dsp:txBody>
      <dsp:txXfrm>
        <a:off x="1108518" y="2561836"/>
        <a:ext cx="1263877" cy="12638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933BC-8465-4EE9-A5D4-3F4812417193}">
      <dsp:nvSpPr>
        <dsp:cNvPr id="0" name=""/>
        <dsp:cNvSpPr/>
      </dsp:nvSpPr>
      <dsp:spPr>
        <a:xfrm>
          <a:off x="5194101" y="2527101"/>
          <a:ext cx="1803796" cy="18037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??</a:t>
          </a:r>
        </a:p>
      </dsp:txBody>
      <dsp:txXfrm>
        <a:off x="5458261" y="2791261"/>
        <a:ext cx="1275476" cy="1275476"/>
      </dsp:txXfrm>
    </dsp:sp>
    <dsp:sp modelId="{4AE73700-D192-42BD-BFE8-DAA5AC4A0857}">
      <dsp:nvSpPr>
        <dsp:cNvPr id="0" name=""/>
        <dsp:cNvSpPr/>
      </dsp:nvSpPr>
      <dsp:spPr>
        <a:xfrm rot="16200000">
          <a:off x="5905067" y="1871013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962347" y="2050951"/>
        <a:ext cx="267305" cy="367974"/>
      </dsp:txXfrm>
    </dsp:sp>
    <dsp:sp modelId="{50E47E04-6B0C-4542-967F-35679F9FD933}">
      <dsp:nvSpPr>
        <dsp:cNvPr id="0" name=""/>
        <dsp:cNvSpPr/>
      </dsp:nvSpPr>
      <dsp:spPr>
        <a:xfrm>
          <a:off x="5194101" y="2804"/>
          <a:ext cx="1803796" cy="18037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Methylpropanoic</a:t>
          </a:r>
          <a:r>
            <a:rPr lang="en-US" sz="1400" kern="1200" dirty="0"/>
            <a:t> Acid</a:t>
          </a:r>
        </a:p>
      </dsp:txBody>
      <dsp:txXfrm>
        <a:off x="5458261" y="266964"/>
        <a:ext cx="1275476" cy="1275476"/>
      </dsp:txXfrm>
    </dsp:sp>
    <dsp:sp modelId="{D1F090DA-1541-452B-A59D-8EDEE4A56CBA}">
      <dsp:nvSpPr>
        <dsp:cNvPr id="0" name=""/>
        <dsp:cNvSpPr/>
      </dsp:nvSpPr>
      <dsp:spPr>
        <a:xfrm rot="21575727">
          <a:off x="7582992" y="3106878"/>
          <a:ext cx="1409675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582994" y="3230186"/>
        <a:ext cx="1225688" cy="367974"/>
      </dsp:txXfrm>
    </dsp:sp>
    <dsp:sp modelId="{F0A79929-31B3-4952-8B3A-9BB7F66F9B73}">
      <dsp:nvSpPr>
        <dsp:cNvPr id="0" name=""/>
        <dsp:cNvSpPr/>
      </dsp:nvSpPr>
      <dsp:spPr>
        <a:xfrm>
          <a:off x="9657552" y="2495585"/>
          <a:ext cx="1803796" cy="1803796"/>
        </a:xfrm>
        <a:prstGeom prst="ellips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Methylpropanoic</a:t>
          </a:r>
          <a:r>
            <a:rPr lang="en-US" sz="1400" kern="1200" dirty="0"/>
            <a:t> Acid</a:t>
          </a:r>
        </a:p>
      </dsp:txBody>
      <dsp:txXfrm>
        <a:off x="9921712" y="2759745"/>
        <a:ext cx="1275476" cy="1275476"/>
      </dsp:txXfrm>
    </dsp:sp>
    <dsp:sp modelId="{47E3FCBC-13F1-4A88-BCFC-C3E4FFC0D61F}">
      <dsp:nvSpPr>
        <dsp:cNvPr id="0" name=""/>
        <dsp:cNvSpPr/>
      </dsp:nvSpPr>
      <dsp:spPr>
        <a:xfrm rot="5400000">
          <a:off x="5905067" y="4373695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962347" y="4439074"/>
        <a:ext cx="267305" cy="367974"/>
      </dsp:txXfrm>
    </dsp:sp>
    <dsp:sp modelId="{E31F5E2E-6D38-4E58-BD31-9A81033AA876}">
      <dsp:nvSpPr>
        <dsp:cNvPr id="0" name=""/>
        <dsp:cNvSpPr/>
      </dsp:nvSpPr>
      <dsp:spPr>
        <a:xfrm>
          <a:off x="5194101" y="5051398"/>
          <a:ext cx="1803796" cy="1803796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?</a:t>
          </a:r>
        </a:p>
      </dsp:txBody>
      <dsp:txXfrm>
        <a:off x="5458261" y="5315558"/>
        <a:ext cx="1275476" cy="1275476"/>
      </dsp:txXfrm>
    </dsp:sp>
    <dsp:sp modelId="{A6EC18BC-25FB-45AA-84CB-3330763644A1}">
      <dsp:nvSpPr>
        <dsp:cNvPr id="0" name=""/>
        <dsp:cNvSpPr/>
      </dsp:nvSpPr>
      <dsp:spPr>
        <a:xfrm rot="10834587">
          <a:off x="3021942" y="3099147"/>
          <a:ext cx="153507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3205924" y="3222731"/>
        <a:ext cx="1351087" cy="367974"/>
      </dsp:txXfrm>
    </dsp:sp>
    <dsp:sp modelId="{380F8345-F7FD-4F13-ACBF-2E861F92FC83}">
      <dsp:nvSpPr>
        <dsp:cNvPr id="0" name=""/>
        <dsp:cNvSpPr/>
      </dsp:nvSpPr>
      <dsp:spPr>
        <a:xfrm>
          <a:off x="494174" y="2479814"/>
          <a:ext cx="1803796" cy="1803796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?</a:t>
          </a:r>
        </a:p>
      </dsp:txBody>
      <dsp:txXfrm>
        <a:off x="758334" y="2743974"/>
        <a:ext cx="1275476" cy="1275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F2C3-0C59-43B2-90F3-E8F0EA280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81A5C-094C-4D90-95D8-A93FD80FA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19B67-E3FF-49DD-9A5F-D238AA6C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DF87-BA11-4D47-9CE4-EDC2C01FD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D4D85-2562-4181-871A-1102E59C5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4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01D52-FDEA-4A53-9075-E1954025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82F77-4579-4441-A930-933E23FBD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6A6B3-C9F1-496E-B4E6-9DA3ECA11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C378C-A31C-4B80-9057-064D62A13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A01AF-E14F-40F4-9F0E-40E86ABB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46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50CBD8-3C5B-46D6-8207-7EE0D379A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64939-8FC8-4F6C-AC5D-432397C14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6639A-A927-4B56-BB64-C2749C95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AF3F9-E317-414F-A8B2-6F273E671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DAE5B-A429-43FC-80D9-59868292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04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7450-88A2-42A3-8F19-08F2FB36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17AFC-0ACE-46E1-A52B-C0D86EFBB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36BAC-3BCF-40AB-B582-BA687AA7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50F9A-1C21-4984-9847-6FDD2823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EF7F3-0A6F-4555-934B-7F43065E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9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E1C1B-C5CA-4363-AA5D-BDAF35E83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D3A81-04CE-4745-868C-465A78428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328E6-5C99-41D8-93DD-0FBA1219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50874-760F-4532-9DCC-8FB31660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2C00C-C237-4C4A-95A1-2AACEAADE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78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C79A-001D-416B-8D3F-E5FC0B14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6C091-DF91-4138-9CA9-290F00410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25D37-8C15-4B12-8CCB-86CA44DF1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BB864-C2C3-4D59-B844-1C4DCF72D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FD464-4BCE-4B68-AE59-A10DBA18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9BF31-7597-444A-97FC-299840AF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12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962F-2E70-47FE-9D65-42C5608D8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AF054-0065-4647-9839-88CB1BD11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51617-6B9E-4952-A98A-9678AA50D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E92D7-B201-4D11-823C-7BCFA9AD1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C9AFB-8208-4585-A1F2-D3DBCB7E12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5A71D-6C19-45B7-A6CA-479C90D0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37FBAB-168A-41E1-871D-9019CED7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6B508D-68BE-4938-B431-2DE6D157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3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F78FB-8B05-4CAE-A409-43495332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E57F6-6260-40F6-A359-CF8FE69F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84985E-9325-4416-B774-18445586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166D9-2DBF-48C4-8205-B7CDCB7F2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30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6EC82B-76E3-489F-BEA3-B276809B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890501-2EC2-44CE-8B6B-122458131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F0CFF-3B1B-4965-B1BB-613DBFB6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26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8EC49-42C3-4FB6-9409-2718F1F73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8F1C-5513-4DD4-8D07-D5A41A0A7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05773-5042-404B-93FF-3AAC063E9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4416A-2359-4CDA-90DA-E431684B0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086D5-38C1-4894-942D-A79E9F15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7570D-76CF-4F69-A45F-89A2DF5E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07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2C2B-D8A5-470C-85E6-5507DC457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58E99B-1C2D-423E-82F5-6621C9E292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3EA0C-F2F2-4EF7-A6BA-DE06FD222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9406C-6758-465E-A91D-0D358261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17323-B72F-4178-A025-41C35D40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F8202-A5EE-4AAD-8082-5B9B40D8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72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42D8A-9949-4AEF-8E4F-966E991B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E81EC-E03B-4B32-8866-0986E9892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E82CC-F9C8-4EE7-9473-84D7D0D47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FE38-DA03-47EB-91DB-F2B8AB36BB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26D6-B18F-4B1B-9FDE-647A5DADB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06187-8C54-4C6E-A908-B5FD0E059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B1B4D-A776-460C-887F-2EF635065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4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8D5CC0-AAA5-4D8A-A0C7-8F57AD554B4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Do Now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2B0F49-B1FA-4231-B224-AFC1ADEDA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is the reaction when a primary alcohol or aldehyde is used to make a carboxylic acid?</a:t>
            </a:r>
          </a:p>
          <a:p>
            <a:pPr marL="514350" indent="-514350">
              <a:buAutoNum type="arabicPeriod"/>
            </a:pPr>
            <a:r>
              <a:rPr lang="en-GB" dirty="0"/>
              <a:t>What reagent is required for this reaction to take place?</a:t>
            </a:r>
          </a:p>
          <a:p>
            <a:pPr marL="514350" indent="-514350">
              <a:buAutoNum type="arabicPeriod"/>
            </a:pPr>
            <a:r>
              <a:rPr lang="en-GB" dirty="0"/>
              <a:t>What conditions are required for this reaction to take place?</a:t>
            </a:r>
          </a:p>
          <a:p>
            <a:pPr marL="514350" indent="-514350">
              <a:buAutoNum type="arabicPeriod"/>
            </a:pPr>
            <a:r>
              <a:rPr lang="en-GB" dirty="0"/>
              <a:t>How is the carboxylic acid obtained once the reaction is complete?</a:t>
            </a:r>
          </a:p>
          <a:p>
            <a:pPr marL="514350" indent="-514350">
              <a:buAutoNum type="arabicPeriod"/>
            </a:pPr>
            <a:r>
              <a:rPr lang="en-GB" dirty="0"/>
              <a:t>Write a structural formula symbol equation to show the preparation of butanoic acid from butan-1-ol</a:t>
            </a:r>
          </a:p>
          <a:p>
            <a:pPr marL="514350" indent="-514350">
              <a:buAutoNum type="arabicPeriod"/>
            </a:pPr>
            <a:r>
              <a:rPr lang="en-GB" dirty="0"/>
              <a:t>Write a structural formula symbol equation to show the preparation of propanoic acid from </a:t>
            </a:r>
            <a:r>
              <a:rPr lang="en-GB" dirty="0" err="1"/>
              <a:t>propanal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196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4266-FFEA-4BB9-AEDE-65E79B201EE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Answers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4144-E739-407A-AA2D-0A3902D14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Oxidation: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</a:t>
            </a:r>
            <a:r>
              <a:rPr lang="en-GB" baseline="-25000" dirty="0"/>
              <a:t>3</a:t>
            </a:r>
            <a:r>
              <a:rPr lang="en-GB" dirty="0"/>
              <a:t>CH(CH</a:t>
            </a:r>
            <a:r>
              <a:rPr lang="en-GB" baseline="-25000" dirty="0"/>
              <a:t>3</a:t>
            </a:r>
            <a:r>
              <a:rPr lang="en-GB" dirty="0"/>
              <a:t>)CH</a:t>
            </a:r>
            <a:r>
              <a:rPr lang="en-GB" baseline="-25000" dirty="0"/>
              <a:t>2</a:t>
            </a:r>
            <a:r>
              <a:rPr lang="en-GB" dirty="0"/>
              <a:t>OH + 2[O] </a:t>
            </a:r>
            <a:r>
              <a:rPr lang="en-GB" dirty="0">
                <a:sym typeface="Wingdings" panose="05000000000000000000" pitchFamily="2" charset="2"/>
              </a:rPr>
              <a:t> 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CH(CH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)COOH + 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Acidic hydrolysis of a nitrile: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CH(CH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)CN + H</a:t>
            </a:r>
            <a:r>
              <a:rPr lang="en-GB" baseline="30000" dirty="0">
                <a:sym typeface="Wingdings" panose="05000000000000000000" pitchFamily="2" charset="2"/>
              </a:rPr>
              <a:t>+ </a:t>
            </a:r>
            <a:r>
              <a:rPr lang="en-GB" dirty="0">
                <a:sym typeface="Wingdings" panose="05000000000000000000" pitchFamily="2" charset="2"/>
              </a:rPr>
              <a:t>+ 2H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  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CH(CH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)COOH + NH</a:t>
            </a:r>
            <a:r>
              <a:rPr lang="en-GB" baseline="-25000" dirty="0">
                <a:sym typeface="Wingdings" panose="05000000000000000000" pitchFamily="2" charset="2"/>
              </a:rPr>
              <a:t>4</a:t>
            </a:r>
            <a:r>
              <a:rPr lang="en-GB" baseline="30000" dirty="0">
                <a:sym typeface="Wingdings" panose="05000000000000000000" pitchFamily="2" charset="2"/>
              </a:rPr>
              <a:t>+</a:t>
            </a: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2696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89414-E74F-485C-BC06-FDE9B702B01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Answers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215D0-B239-476D-A377-694CC20D1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Halogenation: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</a:t>
            </a:r>
            <a:r>
              <a:rPr lang="en-GB" baseline="-25000" dirty="0"/>
              <a:t>3</a:t>
            </a:r>
            <a:r>
              <a:rPr lang="en-GB" dirty="0"/>
              <a:t>CH(CH</a:t>
            </a:r>
            <a:r>
              <a:rPr lang="en-GB" baseline="-25000" dirty="0"/>
              <a:t>3</a:t>
            </a:r>
            <a:r>
              <a:rPr lang="en-GB" dirty="0"/>
              <a:t>)COOH + PCl</a:t>
            </a:r>
            <a:r>
              <a:rPr lang="en-GB" baseline="-25000" dirty="0"/>
              <a:t>5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CH(CH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)</a:t>
            </a:r>
            <a:r>
              <a:rPr lang="en-GB" dirty="0" err="1">
                <a:sym typeface="Wingdings" panose="05000000000000000000" pitchFamily="2" charset="2"/>
              </a:rPr>
              <a:t>COCl</a:t>
            </a:r>
            <a:r>
              <a:rPr lang="en-GB" dirty="0">
                <a:sym typeface="Wingdings" panose="05000000000000000000" pitchFamily="2" charset="2"/>
              </a:rPr>
              <a:t> + POCl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 + </a:t>
            </a:r>
            <a:r>
              <a:rPr lang="en-GB" dirty="0" err="1">
                <a:sym typeface="Wingdings" panose="05000000000000000000" pitchFamily="2" charset="2"/>
              </a:rPr>
              <a:t>HCl</a:t>
            </a: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Esterification: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CH(CH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)COOH + </a:t>
            </a:r>
            <a:r>
              <a:rPr lang="en-GB">
                <a:sym typeface="Wingdings" panose="05000000000000000000" pitchFamily="2" charset="2"/>
              </a:rPr>
              <a:t>CH</a:t>
            </a:r>
            <a:r>
              <a:rPr lang="en-GB" baseline="-25000">
                <a:sym typeface="Wingdings" panose="05000000000000000000" pitchFamily="2" charset="2"/>
              </a:rPr>
              <a:t>3</a:t>
            </a:r>
            <a:r>
              <a:rPr lang="en-GB">
                <a:sym typeface="Wingdings" panose="05000000000000000000" pitchFamily="2" charset="2"/>
              </a:rPr>
              <a:t>OH            CH</a:t>
            </a:r>
            <a:r>
              <a:rPr lang="en-GB" baseline="-25000">
                <a:sym typeface="Wingdings" panose="05000000000000000000" pitchFamily="2" charset="2"/>
              </a:rPr>
              <a:t>3</a:t>
            </a:r>
            <a:r>
              <a:rPr lang="en-GB">
                <a:sym typeface="Wingdings" panose="05000000000000000000" pitchFamily="2" charset="2"/>
              </a:rPr>
              <a:t>CH(CH</a:t>
            </a:r>
            <a:r>
              <a:rPr lang="en-GB" baseline="-25000">
                <a:sym typeface="Wingdings" panose="05000000000000000000" pitchFamily="2" charset="2"/>
              </a:rPr>
              <a:t>3</a:t>
            </a:r>
            <a:r>
              <a:rPr lang="en-GB">
                <a:sym typeface="Wingdings" panose="05000000000000000000" pitchFamily="2" charset="2"/>
              </a:rPr>
              <a:t>)COOCH</a:t>
            </a:r>
            <a:r>
              <a:rPr lang="en-GB" baseline="-25000">
                <a:sym typeface="Wingdings" panose="05000000000000000000" pitchFamily="2" charset="2"/>
              </a:rPr>
              <a:t>3 </a:t>
            </a:r>
            <a:r>
              <a:rPr lang="en-GB">
                <a:sym typeface="Wingdings" panose="05000000000000000000" pitchFamily="2" charset="2"/>
              </a:rPr>
              <a:t>+ </a:t>
            </a:r>
            <a:r>
              <a:rPr lang="en-GB" dirty="0">
                <a:sym typeface="Wingdings" panose="05000000000000000000" pitchFamily="2" charset="2"/>
              </a:rPr>
              <a:t>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endParaRPr lang="en-GB" dirty="0"/>
          </a:p>
        </p:txBody>
      </p:sp>
      <p:pic>
        <p:nvPicPr>
          <p:cNvPr id="4" name="Picture 4" descr="Image result for reversible reaction symbol">
            <a:extLst>
              <a:ext uri="{FF2B5EF4-FFF2-40B4-BE49-F238E27FC236}">
                <a16:creationId xmlns:a16="http://schemas.microsoft.com/office/drawing/2014/main" id="{45083978-6010-4391-AC54-BDDF4A114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964" y="4855946"/>
            <a:ext cx="757124" cy="58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79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A7FC-F327-42F2-8F61-399E65EABEB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Preparation by hydrolysis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71BC5-ACBA-4EEF-84AA-91193CDEC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Heating under reflux</a:t>
            </a:r>
          </a:p>
          <a:p>
            <a:r>
              <a:rPr lang="en-GB" sz="3600" dirty="0"/>
              <a:t>Dilute acid or aqueous alkali</a:t>
            </a:r>
          </a:p>
          <a:p>
            <a:r>
              <a:rPr lang="en-GB" sz="3600" dirty="0"/>
              <a:t>CN triple bond breaks</a:t>
            </a:r>
          </a:p>
          <a:p>
            <a:r>
              <a:rPr lang="en-GB" sz="3600" dirty="0"/>
              <a:t>C stays part of the organic product</a:t>
            </a:r>
          </a:p>
          <a:p>
            <a:r>
              <a:rPr lang="en-GB" sz="3600" dirty="0"/>
              <a:t>Nitrogen becomes part of ammonia or the ammonium ion</a:t>
            </a:r>
          </a:p>
        </p:txBody>
      </p:sp>
    </p:spTree>
    <p:extLst>
      <p:ext uri="{BB962C8B-B14F-4D97-AF65-F5344CB8AC3E}">
        <p14:creationId xmlns:p14="http://schemas.microsoft.com/office/powerpoint/2010/main" val="160222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A7FC-F327-42F2-8F61-399E65EABEB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Preparation by hydrolysis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71BC5-ACBA-4EEF-84AA-91193CDE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34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600" b="1" u="sng" dirty="0"/>
              <a:t>Acidic Hydrolysis: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CH</a:t>
            </a:r>
            <a:r>
              <a:rPr lang="en-GB" sz="3600" baseline="-25000" dirty="0"/>
              <a:t>3</a:t>
            </a:r>
            <a:r>
              <a:rPr lang="en-GB" sz="3600" dirty="0"/>
              <a:t>CH</a:t>
            </a:r>
            <a:r>
              <a:rPr lang="en-GB" sz="3600" baseline="-25000" dirty="0"/>
              <a:t>2</a:t>
            </a:r>
            <a:r>
              <a:rPr lang="en-GB" sz="3600" dirty="0"/>
              <a:t>CN + H</a:t>
            </a:r>
            <a:r>
              <a:rPr lang="en-GB" sz="3600" baseline="30000" dirty="0"/>
              <a:t>+ </a:t>
            </a:r>
            <a:r>
              <a:rPr lang="en-GB" sz="3600" dirty="0"/>
              <a:t>+ 2H</a:t>
            </a:r>
            <a:r>
              <a:rPr lang="en-GB" sz="3600" baseline="-25000" dirty="0"/>
              <a:t>2</a:t>
            </a:r>
            <a:r>
              <a:rPr lang="en-GB" sz="3600" dirty="0"/>
              <a:t>O </a:t>
            </a:r>
            <a:r>
              <a:rPr lang="en-GB" sz="3600" dirty="0">
                <a:sym typeface="Wingdings" panose="05000000000000000000" pitchFamily="2" charset="2"/>
              </a:rPr>
              <a:t> CH</a:t>
            </a:r>
            <a:r>
              <a:rPr lang="en-GB" sz="3600" baseline="-25000" dirty="0">
                <a:sym typeface="Wingdings" panose="05000000000000000000" pitchFamily="2" charset="2"/>
              </a:rPr>
              <a:t>3</a:t>
            </a: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COOH + NH</a:t>
            </a:r>
            <a:r>
              <a:rPr lang="en-GB" sz="3600" baseline="-25000" dirty="0">
                <a:sym typeface="Wingdings" panose="05000000000000000000" pitchFamily="2" charset="2"/>
              </a:rPr>
              <a:t>4</a:t>
            </a:r>
            <a:r>
              <a:rPr lang="en-GB" sz="3600" baseline="30000" dirty="0">
                <a:sym typeface="Wingdings" panose="05000000000000000000" pitchFamily="2" charset="2"/>
              </a:rPr>
              <a:t>+</a:t>
            </a:r>
          </a:p>
          <a:p>
            <a:pPr marL="0" indent="0">
              <a:buNone/>
            </a:pPr>
            <a:endParaRPr lang="en-GB" sz="3600" baseline="30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3600" b="1" u="sng" dirty="0">
                <a:sym typeface="Wingdings" panose="05000000000000000000" pitchFamily="2" charset="2"/>
              </a:rPr>
              <a:t>Alkaline Hydrolysis:</a:t>
            </a:r>
          </a:p>
          <a:p>
            <a:pPr marL="0" indent="0">
              <a:buNone/>
            </a:pPr>
            <a:endParaRPr lang="en-GB" sz="3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3</a:t>
            </a: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CN + OH</a:t>
            </a:r>
            <a:r>
              <a:rPr lang="en-GB" sz="3600" baseline="30000" dirty="0">
                <a:sym typeface="Wingdings" panose="05000000000000000000" pitchFamily="2" charset="2"/>
              </a:rPr>
              <a:t>-  </a:t>
            </a:r>
            <a:r>
              <a:rPr lang="en-GB" sz="3600" dirty="0">
                <a:sym typeface="Wingdings" panose="05000000000000000000" pitchFamily="2" charset="2"/>
              </a:rPr>
              <a:t>+ 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O  CH</a:t>
            </a:r>
            <a:r>
              <a:rPr lang="en-GB" sz="3600" baseline="-25000" dirty="0">
                <a:sym typeface="Wingdings" panose="05000000000000000000" pitchFamily="2" charset="2"/>
              </a:rPr>
              <a:t>3</a:t>
            </a: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COO</a:t>
            </a:r>
            <a:r>
              <a:rPr lang="en-GB" sz="3600" baseline="30000" dirty="0">
                <a:sym typeface="Wingdings" panose="05000000000000000000" pitchFamily="2" charset="2"/>
              </a:rPr>
              <a:t>- </a:t>
            </a:r>
            <a:r>
              <a:rPr lang="en-GB" sz="3600" dirty="0">
                <a:sym typeface="Wingdings" panose="05000000000000000000" pitchFamily="2" charset="2"/>
              </a:rPr>
              <a:t>+ NH</a:t>
            </a:r>
            <a:r>
              <a:rPr lang="en-GB" sz="3600" baseline="-25000" dirty="0">
                <a:sym typeface="Wingdings" panose="05000000000000000000" pitchFamily="2" charset="2"/>
              </a:rPr>
              <a:t>3</a:t>
            </a:r>
          </a:p>
          <a:p>
            <a:pPr marL="0" indent="0">
              <a:buNone/>
            </a:pPr>
            <a:endParaRPr lang="en-GB" sz="3600" baseline="-25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3</a:t>
            </a: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COO</a:t>
            </a:r>
            <a:r>
              <a:rPr lang="en-GB" sz="3600" baseline="30000" dirty="0">
                <a:sym typeface="Wingdings" panose="05000000000000000000" pitchFamily="2" charset="2"/>
              </a:rPr>
              <a:t>- </a:t>
            </a:r>
            <a:r>
              <a:rPr lang="en-GB" sz="3600" dirty="0">
                <a:sym typeface="Wingdings" panose="05000000000000000000" pitchFamily="2" charset="2"/>
              </a:rPr>
              <a:t>+ H</a:t>
            </a:r>
            <a:r>
              <a:rPr lang="en-GB" sz="3600" baseline="30000" dirty="0">
                <a:sym typeface="Wingdings" panose="05000000000000000000" pitchFamily="2" charset="2"/>
              </a:rPr>
              <a:t>+</a:t>
            </a:r>
            <a:r>
              <a:rPr lang="en-GB" sz="3600" dirty="0">
                <a:sym typeface="Wingdings" panose="05000000000000000000" pitchFamily="2" charset="2"/>
              </a:rPr>
              <a:t>  CH</a:t>
            </a:r>
            <a:r>
              <a:rPr lang="en-GB" sz="3600" baseline="-25000" dirty="0">
                <a:sym typeface="Wingdings" panose="05000000000000000000" pitchFamily="2" charset="2"/>
              </a:rPr>
              <a:t>3</a:t>
            </a: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CH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COOH</a:t>
            </a:r>
            <a:endParaRPr lang="en-GB" sz="3600" baseline="-25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5926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92334A0-0ABA-476F-9862-93B63F19D1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599579"/>
              </p:ext>
            </p:extLst>
          </p:nvPr>
        </p:nvGraphicFramePr>
        <p:xfrm>
          <a:off x="397565" y="159026"/>
          <a:ext cx="11529392" cy="6493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527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BBC3-F221-4422-B9DC-225AC3316D1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A10E8-B40B-4EC5-881C-A463B2D2F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reducing agent do you know?</a:t>
            </a:r>
          </a:p>
          <a:p>
            <a:endParaRPr lang="en-GB" dirty="0"/>
          </a:p>
          <a:p>
            <a:r>
              <a:rPr lang="en-GB" dirty="0"/>
              <a:t>What conditions are required for reduction?</a:t>
            </a:r>
          </a:p>
          <a:p>
            <a:endParaRPr lang="en-GB" dirty="0"/>
          </a:p>
          <a:p>
            <a:r>
              <a:rPr lang="en-GB" dirty="0"/>
              <a:t>What would be the reduction equation for butanoic acid to form butan-1-ol?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74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FD69-0B3D-420E-9105-C1174C39886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Neutralisation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27229-4C97-476F-8BE3-0B24359A3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Neutralisation occurs when a carboxylic acid reacts with aqueous alkali</a:t>
            </a:r>
          </a:p>
          <a:p>
            <a:endParaRPr lang="en-GB" dirty="0"/>
          </a:p>
          <a:p>
            <a:r>
              <a:rPr lang="en-GB" dirty="0"/>
              <a:t>The product is an ionic salt </a:t>
            </a:r>
            <a:r>
              <a:rPr lang="en-GB" dirty="0">
                <a:sym typeface="Wingdings" panose="05000000000000000000" pitchFamily="2" charset="2"/>
              </a:rPr>
              <a:t> has a wide range of uses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E.g. 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COOH + </a:t>
            </a:r>
            <a:r>
              <a:rPr lang="en-GB" dirty="0" err="1">
                <a:sym typeface="Wingdings" panose="05000000000000000000" pitchFamily="2" charset="2"/>
              </a:rPr>
              <a:t>NaOH</a:t>
            </a:r>
            <a:r>
              <a:rPr lang="en-GB" dirty="0">
                <a:sym typeface="Wingdings" panose="05000000000000000000" pitchFamily="2" charset="2"/>
              </a:rPr>
              <a:t>  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COONa + 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AC3782-6DAC-4F50-89B5-9A708FA2282E}"/>
              </a:ext>
            </a:extLst>
          </p:cNvPr>
          <p:cNvSpPr/>
          <p:nvPr/>
        </p:nvSpPr>
        <p:spPr>
          <a:xfrm>
            <a:off x="7128641" y="5060731"/>
            <a:ext cx="4225159" cy="14188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Used in hand warmers and the additive for salt and vinegar flavoured crisps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B7D7F8A-B191-4617-ACA0-E064CDC27DAD}"/>
              </a:ext>
            </a:extLst>
          </p:cNvPr>
          <p:cNvCxnSpPr/>
          <p:nvPr/>
        </p:nvCxnSpPr>
        <p:spPr>
          <a:xfrm flipH="1" flipV="1">
            <a:off x="6096000" y="4761186"/>
            <a:ext cx="1032641" cy="772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4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1A7A-8A2A-4EF1-9BBF-151E84F27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4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Halogenation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EC721-20C0-408D-96A3-B26928D21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476"/>
            <a:ext cx="10515600" cy="5328745"/>
          </a:xfrm>
        </p:spPr>
        <p:txBody>
          <a:bodyPr>
            <a:normAutofit fontScale="92500"/>
          </a:bodyPr>
          <a:lstStyle/>
          <a:p>
            <a:r>
              <a:rPr lang="en-GB" dirty="0"/>
              <a:t>OH replaced with a halogen atom (usually Cl)</a:t>
            </a:r>
          </a:p>
          <a:p>
            <a:r>
              <a:rPr lang="en-GB" dirty="0"/>
              <a:t>Products known as acyl chloride (will do more on this!)</a:t>
            </a:r>
          </a:p>
          <a:p>
            <a:r>
              <a:rPr lang="en-GB" dirty="0"/>
              <a:t>Highly reactive compounds with many uses</a:t>
            </a:r>
          </a:p>
          <a:p>
            <a:r>
              <a:rPr lang="en-GB" dirty="0"/>
              <a:t>Reagent required – phosphorus(V) chloride </a:t>
            </a:r>
          </a:p>
          <a:p>
            <a:r>
              <a:rPr lang="en-GB" dirty="0"/>
              <a:t>Conditions required – anhydrous</a:t>
            </a:r>
          </a:p>
          <a:p>
            <a:r>
              <a:rPr lang="en-GB" dirty="0"/>
              <a:t>Must be anhydrous as both reagent and acyl chloride react with water</a:t>
            </a:r>
          </a:p>
          <a:p>
            <a:r>
              <a:rPr lang="en-GB" dirty="0"/>
              <a:t>Reaction is vigorous, so no heating required</a:t>
            </a:r>
          </a:p>
          <a:p>
            <a:r>
              <a:rPr lang="en-GB" dirty="0"/>
              <a:t>CH</a:t>
            </a:r>
            <a:r>
              <a:rPr lang="en-GB" baseline="-25000" dirty="0"/>
              <a:t>3</a:t>
            </a:r>
            <a:r>
              <a:rPr lang="en-GB" dirty="0"/>
              <a:t>CH</a:t>
            </a:r>
            <a:r>
              <a:rPr lang="en-GB" baseline="-25000" dirty="0"/>
              <a:t>2</a:t>
            </a:r>
            <a:r>
              <a:rPr lang="en-GB" dirty="0"/>
              <a:t>COOH + PCl</a:t>
            </a:r>
            <a:r>
              <a:rPr lang="en-GB" baseline="-25000" dirty="0"/>
              <a:t>5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CH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COCl + POCl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 + </a:t>
            </a:r>
            <a:r>
              <a:rPr lang="en-GB" dirty="0" err="1">
                <a:sym typeface="Wingdings" panose="05000000000000000000" pitchFamily="2" charset="2"/>
              </a:rPr>
              <a:t>HCl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/>
              <a:t>POCl</a:t>
            </a:r>
            <a:r>
              <a:rPr lang="en-GB" baseline="-25000" dirty="0"/>
              <a:t>3</a:t>
            </a:r>
            <a:r>
              <a:rPr lang="en-GB" dirty="0"/>
              <a:t> – phosphorus trichloride oxide is a liquid that mixes in with the acyl chloride </a:t>
            </a:r>
            <a:r>
              <a:rPr lang="en-GB" dirty="0">
                <a:sym typeface="Wingdings" panose="05000000000000000000" pitchFamily="2" charset="2"/>
              </a:rPr>
              <a:t> removed using fractional distillation</a:t>
            </a:r>
          </a:p>
          <a:p>
            <a:r>
              <a:rPr lang="en-GB" dirty="0" err="1">
                <a:sym typeface="Wingdings" panose="05000000000000000000" pitchFamily="2" charset="2"/>
              </a:rPr>
              <a:t>HCl</a:t>
            </a:r>
            <a:r>
              <a:rPr lang="en-GB" dirty="0">
                <a:sym typeface="Wingdings" panose="05000000000000000000" pitchFamily="2" charset="2"/>
              </a:rPr>
              <a:t>  escapes producing misty fumes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97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4298-1A0A-4CC3-8509-AABA2F649A1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Esterification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E8F9C-8517-420C-ADCE-25DE330FB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Carboxylic acid + alcohol </a:t>
            </a:r>
            <a:r>
              <a:rPr lang="en-GB" dirty="0">
                <a:sym typeface="Wingdings" panose="05000000000000000000" pitchFamily="2" charset="2"/>
              </a:rPr>
              <a:t>            ester + water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Acid catalyst – concentrated sulfuric acid</a:t>
            </a:r>
          </a:p>
          <a:p>
            <a:r>
              <a:rPr lang="en-GB" dirty="0">
                <a:sym typeface="Wingdings" panose="05000000000000000000" pitchFamily="2" charset="2"/>
              </a:rPr>
              <a:t>Even with a catalyst  slow and reversible</a:t>
            </a:r>
          </a:p>
          <a:p>
            <a:r>
              <a:rPr lang="en-GB" dirty="0">
                <a:sym typeface="Wingdings" panose="05000000000000000000" pitchFamily="2" charset="2"/>
              </a:rPr>
              <a:t>Esters used in industry e.g. making solvents and polymers</a:t>
            </a:r>
          </a:p>
          <a:p>
            <a:r>
              <a:rPr lang="en-GB" dirty="0">
                <a:sym typeface="Wingdings" panose="05000000000000000000" pitchFamily="2" charset="2"/>
              </a:rPr>
              <a:t>Common in nature e.g. animal fats and vegetable oils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HCOOH + 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CH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OH          HCOOCH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CH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 + 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</a:p>
          <a:p>
            <a:endParaRPr lang="en-GB" dirty="0"/>
          </a:p>
        </p:txBody>
      </p:sp>
      <p:pic>
        <p:nvPicPr>
          <p:cNvPr id="1026" name="Picture 2" descr="Image result for reversible reaction symbol">
            <a:extLst>
              <a:ext uri="{FF2B5EF4-FFF2-40B4-BE49-F238E27FC236}">
                <a16:creationId xmlns:a16="http://schemas.microsoft.com/office/drawing/2014/main" id="{F5AFE987-AAB1-4AC9-8B65-4E69765C3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580" y="1825625"/>
            <a:ext cx="930544" cy="59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eversible reaction symbol">
            <a:extLst>
              <a:ext uri="{FF2B5EF4-FFF2-40B4-BE49-F238E27FC236}">
                <a16:creationId xmlns:a16="http://schemas.microsoft.com/office/drawing/2014/main" id="{AF7335FE-A588-4692-A67E-940BCA3E3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193" y="5313145"/>
            <a:ext cx="757124" cy="58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940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4F8D4C9-87BC-4CD2-ABE5-5363A1B74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59608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06D76C4-B949-490D-AFB9-767AD55FA498}"/>
              </a:ext>
            </a:extLst>
          </p:cNvPr>
          <p:cNvSpPr txBox="1"/>
          <p:nvPr/>
        </p:nvSpPr>
        <p:spPr>
          <a:xfrm>
            <a:off x="7693573" y="2758966"/>
            <a:ext cx="174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Oxidation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53E496-60BC-490E-A3A7-E784E6DA625D}"/>
              </a:ext>
            </a:extLst>
          </p:cNvPr>
          <p:cNvSpPr txBox="1"/>
          <p:nvPr/>
        </p:nvSpPr>
        <p:spPr>
          <a:xfrm>
            <a:off x="6458607" y="1981201"/>
            <a:ext cx="174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Acidic Hydrolysis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8E086A-7503-4EAB-8A4F-4B0023A95AA7}"/>
              </a:ext>
            </a:extLst>
          </p:cNvPr>
          <p:cNvSpPr txBox="1"/>
          <p:nvPr/>
        </p:nvSpPr>
        <p:spPr>
          <a:xfrm>
            <a:off x="3352801" y="2758966"/>
            <a:ext cx="174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Halogenation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662E99-2534-4D66-8509-374F90BB3172}"/>
              </a:ext>
            </a:extLst>
          </p:cNvPr>
          <p:cNvSpPr txBox="1"/>
          <p:nvPr/>
        </p:nvSpPr>
        <p:spPr>
          <a:xfrm>
            <a:off x="6458607" y="4466162"/>
            <a:ext cx="174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Esterification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5A7913-FFC9-4376-AD7D-CBB0135E2C2B}"/>
              </a:ext>
            </a:extLst>
          </p:cNvPr>
          <p:cNvSpPr/>
          <p:nvPr/>
        </p:nvSpPr>
        <p:spPr>
          <a:xfrm>
            <a:off x="472966" y="252248"/>
            <a:ext cx="4099034" cy="18541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Write equations for either the preparation or conversion of </a:t>
            </a:r>
            <a:r>
              <a:rPr lang="en-GB" sz="2400" dirty="0" err="1"/>
              <a:t>methylpropanoic</a:t>
            </a:r>
            <a:r>
              <a:rPr lang="en-GB" sz="2400" dirty="0"/>
              <a:t> acid</a:t>
            </a:r>
          </a:p>
        </p:txBody>
      </p:sp>
    </p:spTree>
    <p:extLst>
      <p:ext uri="{BB962C8B-B14F-4D97-AF65-F5344CB8AC3E}">
        <p14:creationId xmlns:p14="http://schemas.microsoft.com/office/powerpoint/2010/main" val="169725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488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Do Now</vt:lpstr>
      <vt:lpstr>Preparation by hydrolysis</vt:lpstr>
      <vt:lpstr>Preparation by hydrolysis</vt:lpstr>
      <vt:lpstr>PowerPoint Presentation</vt:lpstr>
      <vt:lpstr>Reduction</vt:lpstr>
      <vt:lpstr>Neutralisation</vt:lpstr>
      <vt:lpstr>Halogenation</vt:lpstr>
      <vt:lpstr>Esterification </vt:lpstr>
      <vt:lpstr>PowerPoint Presentation</vt:lpstr>
      <vt:lpstr>Answers </vt:lpstr>
      <vt:lpstr>Answers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Charlotte Murray</dc:creator>
  <cp:lastModifiedBy>Charlotte Murray</cp:lastModifiedBy>
  <cp:revision>6</cp:revision>
  <dcterms:created xsi:type="dcterms:W3CDTF">2017-11-19T15:11:29Z</dcterms:created>
  <dcterms:modified xsi:type="dcterms:W3CDTF">2017-11-19T15:53:43Z</dcterms:modified>
</cp:coreProperties>
</file>